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Roboto"/>
      <p:regular r:id="rId28"/>
      <p:bold r:id="rId29"/>
      <p:italic r:id="rId30"/>
      <p:boldItalic r:id="rId31"/>
    </p:embeddedFont>
    <p:embeddedFont>
      <p:font typeface="Fira Sans Extra Condensed Medium"/>
      <p:regular r:id="rId32"/>
      <p:bold r:id="rId33"/>
      <p:italic r:id="rId34"/>
      <p:boldItalic r:id="rId35"/>
    </p:embeddedFont>
    <p:embeddedFont>
      <p:font typeface="Fira Sans Extra Condensed"/>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7.xml"/><Relationship Id="rId33" Type="http://schemas.openxmlformats.org/officeDocument/2006/relationships/font" Target="fonts/FiraSansExtraCondensedMedium-bold.fntdata"/><Relationship Id="rId10" Type="http://schemas.openxmlformats.org/officeDocument/2006/relationships/slide" Target="slides/slide6.xml"/><Relationship Id="rId32" Type="http://schemas.openxmlformats.org/officeDocument/2006/relationships/font" Target="fonts/FiraSansExtraCondensedMedium-regular.fntdata"/><Relationship Id="rId13" Type="http://schemas.openxmlformats.org/officeDocument/2006/relationships/slide" Target="slides/slide9.xml"/><Relationship Id="rId35" Type="http://schemas.openxmlformats.org/officeDocument/2006/relationships/font" Target="fonts/FiraSansExtraCondensedMedium-boldItalic.fntdata"/><Relationship Id="rId12" Type="http://schemas.openxmlformats.org/officeDocument/2006/relationships/slide" Target="slides/slide8.xml"/><Relationship Id="rId34" Type="http://schemas.openxmlformats.org/officeDocument/2006/relationships/font" Target="fonts/FiraSansExtraCondensedMedium-italic.fntdata"/><Relationship Id="rId15" Type="http://schemas.openxmlformats.org/officeDocument/2006/relationships/slide" Target="slides/slide11.xml"/><Relationship Id="rId37" Type="http://schemas.openxmlformats.org/officeDocument/2006/relationships/font" Target="fonts/FiraSansExtraCondensed-bold.fntdata"/><Relationship Id="rId14" Type="http://schemas.openxmlformats.org/officeDocument/2006/relationships/slide" Target="slides/slide10.xml"/><Relationship Id="rId36" Type="http://schemas.openxmlformats.org/officeDocument/2006/relationships/font" Target="fonts/FiraSansExtraCondensed-regular.fntdata"/><Relationship Id="rId17" Type="http://schemas.openxmlformats.org/officeDocument/2006/relationships/slide" Target="slides/slide13.xml"/><Relationship Id="rId39" Type="http://schemas.openxmlformats.org/officeDocument/2006/relationships/font" Target="fonts/FiraSansExtraCondensed-boldItalic.fntdata"/><Relationship Id="rId16" Type="http://schemas.openxmlformats.org/officeDocument/2006/relationships/slide" Target="slides/slide12.xml"/><Relationship Id="rId38" Type="http://schemas.openxmlformats.org/officeDocument/2006/relationships/font" Target="fonts/FiraSansExtraCondense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4babd7aed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4babd7aed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0dc0e16b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0dc0e16b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9838e2ec6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9838e2ec6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9838e2ec6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9838e2ec6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9838e2ec6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9838e2ec6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0dc0e16b1_0_1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a0dc0e16b1_0_1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a0dc0e16b1_0_1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a0dc0e16b1_0_1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9838e2ec6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9838e2ec6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4ecc9d5f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4ecc9d5f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4ecc9d5f5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4ecc9d5f5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9838e2ec6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9838e2ec6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9838e2ec6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9838e2ec6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4ecc9d5f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4ecc9d5f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a0dc0e16b1_0_1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a0dc0e16b1_0_1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a377f5a3e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a377f5a3e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4ecc9d5f5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4ecc9d5f5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4ecc9d5f5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4ecc9d5f5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a0dc0e16b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a0dc0e16b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4ecc9d5f5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4ecc9d5f5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aa67fac95_1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4aa67fac95_1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4babd7aed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4babd7ae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4babd7aed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4babd7aed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57200" y="744575"/>
            <a:ext cx="8229600" cy="2052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Font typeface="Fira Sans Extra Condensed"/>
              <a:buNone/>
              <a:defRPr b="1" sz="4800">
                <a:latin typeface="Fira Sans Extra Condensed"/>
                <a:ea typeface="Fira Sans Extra Condensed"/>
                <a:cs typeface="Fira Sans Extra Condensed"/>
                <a:sym typeface="Fira Sans Extra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457200" y="3215125"/>
            <a:ext cx="8229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2400"/>
              <a:buNone/>
              <a:defRPr sz="2400">
                <a:solidFill>
                  <a:srgbClr val="000000"/>
                </a:solidFill>
              </a:defRPr>
            </a:lvl1pPr>
            <a:lvl2pPr lvl="1" algn="ctr">
              <a:lnSpc>
                <a:spcPct val="100000"/>
              </a:lnSpc>
              <a:spcBef>
                <a:spcPts val="0"/>
              </a:spcBef>
              <a:spcAft>
                <a:spcPts val="0"/>
              </a:spcAft>
              <a:buClr>
                <a:srgbClr val="000000"/>
              </a:buClr>
              <a:buSzPts val="2800"/>
              <a:buNone/>
              <a:defRPr sz="2800">
                <a:solidFill>
                  <a:srgbClr val="000000"/>
                </a:solidFill>
              </a:defRPr>
            </a:lvl2pPr>
            <a:lvl3pPr lvl="2" algn="ctr">
              <a:lnSpc>
                <a:spcPct val="100000"/>
              </a:lnSpc>
              <a:spcBef>
                <a:spcPts val="0"/>
              </a:spcBef>
              <a:spcAft>
                <a:spcPts val="0"/>
              </a:spcAft>
              <a:buClr>
                <a:srgbClr val="000000"/>
              </a:buClr>
              <a:buSzPts val="2800"/>
              <a:buNone/>
              <a:defRPr sz="2800">
                <a:solidFill>
                  <a:srgbClr val="000000"/>
                </a:solidFill>
              </a:defRPr>
            </a:lvl3pPr>
            <a:lvl4pPr lvl="3" algn="ctr">
              <a:lnSpc>
                <a:spcPct val="100000"/>
              </a:lnSpc>
              <a:spcBef>
                <a:spcPts val="0"/>
              </a:spcBef>
              <a:spcAft>
                <a:spcPts val="0"/>
              </a:spcAft>
              <a:buClr>
                <a:srgbClr val="000000"/>
              </a:buClr>
              <a:buSzPts val="2800"/>
              <a:buNone/>
              <a:defRPr sz="2800">
                <a:solidFill>
                  <a:srgbClr val="000000"/>
                </a:solidFill>
              </a:defRPr>
            </a:lvl4pPr>
            <a:lvl5pPr lvl="4" algn="ctr">
              <a:lnSpc>
                <a:spcPct val="100000"/>
              </a:lnSpc>
              <a:spcBef>
                <a:spcPts val="0"/>
              </a:spcBef>
              <a:spcAft>
                <a:spcPts val="0"/>
              </a:spcAft>
              <a:buClr>
                <a:srgbClr val="000000"/>
              </a:buClr>
              <a:buSzPts val="2800"/>
              <a:buNone/>
              <a:defRPr sz="2800">
                <a:solidFill>
                  <a:srgbClr val="000000"/>
                </a:solidFill>
              </a:defRPr>
            </a:lvl5pPr>
            <a:lvl6pPr lvl="5" algn="ctr">
              <a:lnSpc>
                <a:spcPct val="100000"/>
              </a:lnSpc>
              <a:spcBef>
                <a:spcPts val="0"/>
              </a:spcBef>
              <a:spcAft>
                <a:spcPts val="0"/>
              </a:spcAft>
              <a:buClr>
                <a:srgbClr val="000000"/>
              </a:buClr>
              <a:buSzPts val="2800"/>
              <a:buNone/>
              <a:defRPr sz="2800">
                <a:solidFill>
                  <a:srgbClr val="000000"/>
                </a:solidFill>
              </a:defRPr>
            </a:lvl6pPr>
            <a:lvl7pPr lvl="6" algn="ctr">
              <a:lnSpc>
                <a:spcPct val="100000"/>
              </a:lnSpc>
              <a:spcBef>
                <a:spcPts val="0"/>
              </a:spcBef>
              <a:spcAft>
                <a:spcPts val="0"/>
              </a:spcAft>
              <a:buClr>
                <a:srgbClr val="000000"/>
              </a:buClr>
              <a:buSzPts val="2800"/>
              <a:buNone/>
              <a:defRPr sz="2800">
                <a:solidFill>
                  <a:srgbClr val="000000"/>
                </a:solidFill>
              </a:defRPr>
            </a:lvl7pPr>
            <a:lvl8pPr lvl="7" algn="ctr">
              <a:lnSpc>
                <a:spcPct val="100000"/>
              </a:lnSpc>
              <a:spcBef>
                <a:spcPts val="0"/>
              </a:spcBef>
              <a:spcAft>
                <a:spcPts val="0"/>
              </a:spcAft>
              <a:buClr>
                <a:srgbClr val="000000"/>
              </a:buClr>
              <a:buSzPts val="2800"/>
              <a:buNone/>
              <a:defRPr sz="2800">
                <a:solidFill>
                  <a:srgbClr val="000000"/>
                </a:solidFill>
              </a:defRPr>
            </a:lvl8pPr>
            <a:lvl9pPr lvl="8" algn="ctr">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4" name="Google Shape;4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457200" y="2150850"/>
            <a:ext cx="8229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457200" y="445025"/>
            <a:ext cx="822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 name="Google Shape;16;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1" name="Google Shape;21;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 name="Google Shape;2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457200" y="398125"/>
            <a:ext cx="82296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 name="Google Shape;27;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 name="Google Shape;3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5" name="Google Shape;3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0" name="Google Shape;4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5472">
          <p15:clr>
            <a:srgbClr val="EA4335"/>
          </p15:clr>
        </p15:guide>
        <p15:guide id="3" orient="horz" pos="251">
          <p15:clr>
            <a:srgbClr val="EA4335"/>
          </p15:clr>
        </p15:guide>
        <p15:guide id="4" orient="horz" pos="2989">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divziv" TargetMode="External"/><Relationship Id="rId4" Type="http://schemas.openxmlformats.org/officeDocument/2006/relationships/hyperlink" Target="https://www.linkedin.com/in/divyaharikuma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3"/>
          <p:cNvSpPr txBox="1"/>
          <p:nvPr>
            <p:ph type="ctrTitle"/>
          </p:nvPr>
        </p:nvSpPr>
        <p:spPr>
          <a:xfrm>
            <a:off x="5053025" y="744575"/>
            <a:ext cx="3329100" cy="205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27AAE1"/>
                </a:solidFill>
              </a:rPr>
              <a:t>Aneka</a:t>
            </a:r>
            <a:endParaRPr>
              <a:solidFill>
                <a:srgbClr val="27AAE1"/>
              </a:solidFill>
            </a:endParaRPr>
          </a:p>
          <a:p>
            <a:pPr indent="0" lvl="0" marL="0" rtl="0" algn="r">
              <a:spcBef>
                <a:spcPts val="0"/>
              </a:spcBef>
              <a:spcAft>
                <a:spcPts val="0"/>
              </a:spcAft>
              <a:buNone/>
            </a:pPr>
            <a:r>
              <a:rPr lang="en">
                <a:solidFill>
                  <a:srgbClr val="27AAE1"/>
                </a:solidFill>
              </a:rPr>
              <a:t>Cloud</a:t>
            </a:r>
            <a:endParaRPr>
              <a:solidFill>
                <a:srgbClr val="27AAE1"/>
              </a:solidFill>
            </a:endParaRPr>
          </a:p>
          <a:p>
            <a:pPr indent="0" lvl="0" marL="0" rtl="0" algn="r">
              <a:spcBef>
                <a:spcPts val="0"/>
              </a:spcBef>
              <a:spcAft>
                <a:spcPts val="0"/>
              </a:spcAft>
              <a:buNone/>
            </a:pPr>
            <a:r>
              <a:rPr lang="en">
                <a:solidFill>
                  <a:srgbClr val="27AAE1"/>
                </a:solidFill>
              </a:rPr>
              <a:t>Architecture</a:t>
            </a:r>
            <a:endParaRPr>
              <a:solidFill>
                <a:srgbClr val="27AAE1"/>
              </a:solidFill>
            </a:endParaRPr>
          </a:p>
        </p:txBody>
      </p:sp>
      <p:sp>
        <p:nvSpPr>
          <p:cNvPr id="52" name="Google Shape;52;p13"/>
          <p:cNvSpPr txBox="1"/>
          <p:nvPr>
            <p:ph idx="1" type="subTitle"/>
          </p:nvPr>
        </p:nvSpPr>
        <p:spPr>
          <a:xfrm>
            <a:off x="4601975" y="3581975"/>
            <a:ext cx="4175700" cy="122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800">
                <a:solidFill>
                  <a:schemeClr val="accent2"/>
                </a:solidFill>
                <a:latin typeface="Fira Sans Extra Condensed"/>
                <a:ea typeface="Fira Sans Extra Condensed"/>
                <a:cs typeface="Fira Sans Extra Condensed"/>
                <a:sym typeface="Fira Sans Extra Condensed"/>
              </a:rPr>
              <a:t>Presented by:</a:t>
            </a:r>
            <a:endParaRPr sz="1800">
              <a:solidFill>
                <a:schemeClr val="accent2"/>
              </a:solidFill>
              <a:latin typeface="Fira Sans Extra Condensed"/>
              <a:ea typeface="Fira Sans Extra Condensed"/>
              <a:cs typeface="Fira Sans Extra Condensed"/>
              <a:sym typeface="Fira Sans Extra Condensed"/>
            </a:endParaRPr>
          </a:p>
          <a:p>
            <a:pPr indent="0" lvl="0" marL="0" rtl="0" algn="r">
              <a:spcBef>
                <a:spcPts val="0"/>
              </a:spcBef>
              <a:spcAft>
                <a:spcPts val="0"/>
              </a:spcAft>
              <a:buClr>
                <a:schemeClr val="dk1"/>
              </a:buClr>
              <a:buSzPts val="1100"/>
              <a:buFont typeface="Arial"/>
              <a:buNone/>
            </a:pPr>
            <a:r>
              <a:rPr b="1" lang="en" sz="1800">
                <a:solidFill>
                  <a:schemeClr val="accent3"/>
                </a:solidFill>
                <a:latin typeface="Fira Sans Extra Condensed"/>
                <a:ea typeface="Fira Sans Extra Condensed"/>
                <a:cs typeface="Fira Sans Extra Condensed"/>
                <a:sym typeface="Fira Sans Extra Condensed"/>
              </a:rPr>
              <a:t>Divya Hari Kumar</a:t>
            </a:r>
            <a:endParaRPr b="1" sz="1800">
              <a:solidFill>
                <a:schemeClr val="accent3"/>
              </a:solidFill>
              <a:latin typeface="Fira Sans Extra Condensed"/>
              <a:ea typeface="Fira Sans Extra Condensed"/>
              <a:cs typeface="Fira Sans Extra Condensed"/>
              <a:sym typeface="Fira Sans Extra Condensed"/>
            </a:endParaRPr>
          </a:p>
          <a:p>
            <a:pPr indent="0" lvl="0" marL="0" rtl="0" algn="r">
              <a:spcBef>
                <a:spcPts val="0"/>
              </a:spcBef>
              <a:spcAft>
                <a:spcPts val="0"/>
              </a:spcAft>
              <a:buClr>
                <a:schemeClr val="dk1"/>
              </a:buClr>
              <a:buSzPts val="1100"/>
              <a:buFont typeface="Arial"/>
              <a:buNone/>
            </a:pPr>
            <a:r>
              <a:rPr lang="en" sz="1800" u="sng">
                <a:solidFill>
                  <a:schemeClr val="accent3"/>
                </a:solidFill>
                <a:latin typeface="Fira Sans Extra Condensed"/>
                <a:ea typeface="Fira Sans Extra Condensed"/>
                <a:cs typeface="Fira Sans Extra Condensed"/>
                <a:sym typeface="Fira Sans Extra Condensed"/>
                <a:hlinkClick r:id="rId3">
                  <a:extLst>
                    <a:ext uri="{A12FA001-AC4F-418D-AE19-62706E023703}">
                      <ahyp:hlinkClr val="tx"/>
                    </a:ext>
                  </a:extLst>
                </a:hlinkClick>
              </a:rPr>
              <a:t>https://github.com/divziv</a:t>
            </a:r>
            <a:endParaRPr sz="1800">
              <a:solidFill>
                <a:schemeClr val="accent3"/>
              </a:solidFill>
              <a:latin typeface="Fira Sans Extra Condensed"/>
              <a:ea typeface="Fira Sans Extra Condensed"/>
              <a:cs typeface="Fira Sans Extra Condensed"/>
              <a:sym typeface="Fira Sans Extra Condensed"/>
            </a:endParaRPr>
          </a:p>
          <a:p>
            <a:pPr indent="0" lvl="0" marL="0" rtl="0" algn="r">
              <a:spcBef>
                <a:spcPts val="0"/>
              </a:spcBef>
              <a:spcAft>
                <a:spcPts val="0"/>
              </a:spcAft>
              <a:buClr>
                <a:schemeClr val="dk1"/>
              </a:buClr>
              <a:buSzPts val="1100"/>
              <a:buFont typeface="Arial"/>
              <a:buNone/>
            </a:pPr>
            <a:r>
              <a:rPr lang="en" sz="1800" u="sng">
                <a:solidFill>
                  <a:schemeClr val="accent3"/>
                </a:solidFill>
                <a:latin typeface="Fira Sans Extra Condensed"/>
                <a:ea typeface="Fira Sans Extra Condensed"/>
                <a:cs typeface="Fira Sans Extra Condensed"/>
                <a:sym typeface="Fira Sans Extra Condensed"/>
                <a:hlinkClick r:id="rId4">
                  <a:extLst>
                    <a:ext uri="{A12FA001-AC4F-418D-AE19-62706E023703}">
                      <ahyp:hlinkClr val="tx"/>
                    </a:ext>
                  </a:extLst>
                </a:hlinkClick>
              </a:rPr>
              <a:t>https://www.linkedin.com/in/divyaharikumar/</a:t>
            </a:r>
            <a:endParaRPr sz="1800">
              <a:solidFill>
                <a:schemeClr val="accent3"/>
              </a:solidFill>
              <a:latin typeface="Fira Sans Extra Condensed"/>
              <a:ea typeface="Fira Sans Extra Condensed"/>
              <a:cs typeface="Fira Sans Extra Condensed"/>
              <a:sym typeface="Fira Sans Extra Condensed"/>
            </a:endParaRPr>
          </a:p>
          <a:p>
            <a:pPr indent="0" lvl="0" marL="0" rtl="0" algn="r">
              <a:spcBef>
                <a:spcPts val="0"/>
              </a:spcBef>
              <a:spcAft>
                <a:spcPts val="0"/>
              </a:spcAft>
              <a:buNone/>
            </a:pPr>
            <a:r>
              <a:t/>
            </a:r>
            <a:endParaRPr sz="1800">
              <a:solidFill>
                <a:schemeClr val="accent2"/>
              </a:solidFill>
              <a:latin typeface="Fira Sans Extra Condensed"/>
              <a:ea typeface="Fira Sans Extra Condensed"/>
              <a:cs typeface="Fira Sans Extra Condensed"/>
              <a:sym typeface="Fira Sans Extra Condensed"/>
            </a:endParaRPr>
          </a:p>
        </p:txBody>
      </p:sp>
      <p:sp>
        <p:nvSpPr>
          <p:cNvPr id="53" name="Google Shape;53;p13"/>
          <p:cNvSpPr/>
          <p:nvPr/>
        </p:nvSpPr>
        <p:spPr>
          <a:xfrm>
            <a:off x="-647875" y="398129"/>
            <a:ext cx="4412891" cy="3585620"/>
          </a:xfrm>
          <a:custGeom>
            <a:rect b="b" l="l" r="r" t="t"/>
            <a:pathLst>
              <a:path extrusionOk="0" h="145831" w="179477">
                <a:moveTo>
                  <a:pt x="111799" y="0"/>
                </a:moveTo>
                <a:cubicBezTo>
                  <a:pt x="106504" y="0"/>
                  <a:pt x="100523" y="1666"/>
                  <a:pt x="94201" y="5204"/>
                </a:cubicBezTo>
                <a:cubicBezTo>
                  <a:pt x="83222" y="11321"/>
                  <a:pt x="73316" y="21821"/>
                  <a:pt x="66194" y="33827"/>
                </a:cubicBezTo>
                <a:cubicBezTo>
                  <a:pt x="65806" y="34489"/>
                  <a:pt x="65098" y="34946"/>
                  <a:pt x="64300" y="35037"/>
                </a:cubicBezTo>
                <a:cubicBezTo>
                  <a:pt x="60488" y="35516"/>
                  <a:pt x="56356" y="36908"/>
                  <a:pt x="52020" y="39328"/>
                </a:cubicBezTo>
                <a:cubicBezTo>
                  <a:pt x="35426" y="48595"/>
                  <a:pt x="21616" y="69549"/>
                  <a:pt x="18809" y="88608"/>
                </a:cubicBezTo>
                <a:cubicBezTo>
                  <a:pt x="18695" y="89361"/>
                  <a:pt x="18238" y="90023"/>
                  <a:pt x="17553" y="90411"/>
                </a:cubicBezTo>
                <a:lnTo>
                  <a:pt x="15408" y="91598"/>
                </a:lnTo>
                <a:cubicBezTo>
                  <a:pt x="6940" y="96323"/>
                  <a:pt x="1" y="109105"/>
                  <a:pt x="1" y="119992"/>
                </a:cubicBezTo>
                <a:cubicBezTo>
                  <a:pt x="1" y="126635"/>
                  <a:pt x="2580" y="131108"/>
                  <a:pt x="6506" y="132524"/>
                </a:cubicBezTo>
                <a:cubicBezTo>
                  <a:pt x="6985" y="132820"/>
                  <a:pt x="7487" y="133071"/>
                  <a:pt x="8035" y="133277"/>
                </a:cubicBezTo>
                <a:cubicBezTo>
                  <a:pt x="8515" y="133573"/>
                  <a:pt x="9017" y="133825"/>
                  <a:pt x="9542" y="134030"/>
                </a:cubicBezTo>
                <a:cubicBezTo>
                  <a:pt x="10021" y="134327"/>
                  <a:pt x="10546" y="134601"/>
                  <a:pt x="11071" y="134783"/>
                </a:cubicBezTo>
                <a:cubicBezTo>
                  <a:pt x="11550" y="135080"/>
                  <a:pt x="12052" y="135354"/>
                  <a:pt x="12600" y="135536"/>
                </a:cubicBezTo>
                <a:cubicBezTo>
                  <a:pt x="13080" y="135833"/>
                  <a:pt x="13582" y="136107"/>
                  <a:pt x="14130" y="136290"/>
                </a:cubicBezTo>
                <a:cubicBezTo>
                  <a:pt x="14609" y="136586"/>
                  <a:pt x="15111" y="136860"/>
                  <a:pt x="15636" y="137043"/>
                </a:cubicBezTo>
                <a:cubicBezTo>
                  <a:pt x="16115" y="137340"/>
                  <a:pt x="16640" y="137614"/>
                  <a:pt x="17165" y="137796"/>
                </a:cubicBezTo>
                <a:cubicBezTo>
                  <a:pt x="17645" y="138116"/>
                  <a:pt x="18147" y="138367"/>
                  <a:pt x="18695" y="138549"/>
                </a:cubicBezTo>
                <a:cubicBezTo>
                  <a:pt x="19174" y="138869"/>
                  <a:pt x="19676" y="139120"/>
                  <a:pt x="20224" y="139303"/>
                </a:cubicBezTo>
                <a:cubicBezTo>
                  <a:pt x="20703" y="139622"/>
                  <a:pt x="21205" y="139873"/>
                  <a:pt x="21730" y="140056"/>
                </a:cubicBezTo>
                <a:cubicBezTo>
                  <a:pt x="22210" y="140375"/>
                  <a:pt x="22735" y="140626"/>
                  <a:pt x="23260" y="140809"/>
                </a:cubicBezTo>
                <a:cubicBezTo>
                  <a:pt x="23739" y="141129"/>
                  <a:pt x="24241" y="141380"/>
                  <a:pt x="24789" y="141562"/>
                </a:cubicBezTo>
                <a:cubicBezTo>
                  <a:pt x="25268" y="141882"/>
                  <a:pt x="25770" y="142133"/>
                  <a:pt x="26318" y="142316"/>
                </a:cubicBezTo>
                <a:cubicBezTo>
                  <a:pt x="26798" y="142635"/>
                  <a:pt x="27300" y="142886"/>
                  <a:pt x="27825" y="143092"/>
                </a:cubicBezTo>
                <a:cubicBezTo>
                  <a:pt x="28304" y="143388"/>
                  <a:pt x="28829" y="143639"/>
                  <a:pt x="29354" y="143845"/>
                </a:cubicBezTo>
                <a:cubicBezTo>
                  <a:pt x="29833" y="144142"/>
                  <a:pt x="30336" y="144393"/>
                  <a:pt x="30883" y="144598"/>
                </a:cubicBezTo>
                <a:cubicBezTo>
                  <a:pt x="32162" y="145397"/>
                  <a:pt x="33622" y="145831"/>
                  <a:pt x="35220" y="145831"/>
                </a:cubicBezTo>
                <a:cubicBezTo>
                  <a:pt x="37092" y="145831"/>
                  <a:pt x="39146" y="145260"/>
                  <a:pt x="41315" y="144050"/>
                </a:cubicBezTo>
                <a:lnTo>
                  <a:pt x="155601" y="80368"/>
                </a:lnTo>
                <a:cubicBezTo>
                  <a:pt x="159299" y="78268"/>
                  <a:pt x="163978" y="75072"/>
                  <a:pt x="165895" y="72927"/>
                </a:cubicBezTo>
                <a:cubicBezTo>
                  <a:pt x="173861" y="64961"/>
                  <a:pt x="179476" y="53229"/>
                  <a:pt x="179476" y="43140"/>
                </a:cubicBezTo>
                <a:cubicBezTo>
                  <a:pt x="179476" y="35927"/>
                  <a:pt x="176600" y="31088"/>
                  <a:pt x="172035" y="29239"/>
                </a:cubicBezTo>
                <a:cubicBezTo>
                  <a:pt x="171556" y="28965"/>
                  <a:pt x="171031" y="28714"/>
                  <a:pt x="170506" y="28486"/>
                </a:cubicBezTo>
                <a:cubicBezTo>
                  <a:pt x="170026" y="28189"/>
                  <a:pt x="169524" y="27961"/>
                  <a:pt x="168976" y="27733"/>
                </a:cubicBezTo>
                <a:cubicBezTo>
                  <a:pt x="168497" y="27436"/>
                  <a:pt x="167995" y="27208"/>
                  <a:pt x="167470" y="26979"/>
                </a:cubicBezTo>
                <a:cubicBezTo>
                  <a:pt x="166991" y="26683"/>
                  <a:pt x="166466" y="26455"/>
                  <a:pt x="165941" y="26226"/>
                </a:cubicBezTo>
                <a:cubicBezTo>
                  <a:pt x="165461" y="25930"/>
                  <a:pt x="164936" y="25701"/>
                  <a:pt x="164411" y="25473"/>
                </a:cubicBezTo>
                <a:cubicBezTo>
                  <a:pt x="163932" y="25176"/>
                  <a:pt x="163430" y="24925"/>
                  <a:pt x="162882" y="24720"/>
                </a:cubicBezTo>
                <a:cubicBezTo>
                  <a:pt x="162403" y="24423"/>
                  <a:pt x="161901" y="24172"/>
                  <a:pt x="161376" y="23967"/>
                </a:cubicBezTo>
                <a:cubicBezTo>
                  <a:pt x="160896" y="23670"/>
                  <a:pt x="160371" y="23419"/>
                  <a:pt x="159846" y="23213"/>
                </a:cubicBezTo>
                <a:cubicBezTo>
                  <a:pt x="159367" y="22917"/>
                  <a:pt x="158842" y="22666"/>
                  <a:pt x="158317" y="22460"/>
                </a:cubicBezTo>
                <a:cubicBezTo>
                  <a:pt x="157838" y="22163"/>
                  <a:pt x="157336" y="21912"/>
                  <a:pt x="156788" y="21707"/>
                </a:cubicBezTo>
                <a:cubicBezTo>
                  <a:pt x="156308" y="21410"/>
                  <a:pt x="155806" y="21159"/>
                  <a:pt x="155281" y="20954"/>
                </a:cubicBezTo>
                <a:cubicBezTo>
                  <a:pt x="154802" y="20657"/>
                  <a:pt x="154277" y="20406"/>
                  <a:pt x="153752" y="20200"/>
                </a:cubicBezTo>
                <a:cubicBezTo>
                  <a:pt x="153638" y="20132"/>
                  <a:pt x="153524" y="20063"/>
                  <a:pt x="153410" y="20018"/>
                </a:cubicBezTo>
                <a:cubicBezTo>
                  <a:pt x="151469" y="17598"/>
                  <a:pt x="149073" y="15772"/>
                  <a:pt x="146334" y="14563"/>
                </a:cubicBezTo>
                <a:cubicBezTo>
                  <a:pt x="145832" y="14289"/>
                  <a:pt x="145329" y="14038"/>
                  <a:pt x="144804" y="13809"/>
                </a:cubicBezTo>
                <a:cubicBezTo>
                  <a:pt x="144302" y="13535"/>
                  <a:pt x="143800" y="13284"/>
                  <a:pt x="143275" y="13056"/>
                </a:cubicBezTo>
                <a:cubicBezTo>
                  <a:pt x="142796" y="12782"/>
                  <a:pt x="142271" y="12531"/>
                  <a:pt x="141746" y="12303"/>
                </a:cubicBezTo>
                <a:cubicBezTo>
                  <a:pt x="141267" y="12029"/>
                  <a:pt x="140764" y="11778"/>
                  <a:pt x="140239" y="11550"/>
                </a:cubicBezTo>
                <a:cubicBezTo>
                  <a:pt x="139737" y="11276"/>
                  <a:pt x="139235" y="11025"/>
                  <a:pt x="138710" y="10796"/>
                </a:cubicBezTo>
                <a:cubicBezTo>
                  <a:pt x="138208" y="10522"/>
                  <a:pt x="137706" y="10271"/>
                  <a:pt x="137181" y="10020"/>
                </a:cubicBezTo>
                <a:cubicBezTo>
                  <a:pt x="136701" y="9746"/>
                  <a:pt x="136177" y="9495"/>
                  <a:pt x="135652" y="9267"/>
                </a:cubicBezTo>
                <a:cubicBezTo>
                  <a:pt x="135172" y="8993"/>
                  <a:pt x="134670" y="8742"/>
                  <a:pt x="134145" y="8514"/>
                </a:cubicBezTo>
                <a:cubicBezTo>
                  <a:pt x="133643" y="8240"/>
                  <a:pt x="133141" y="7989"/>
                  <a:pt x="132616" y="7761"/>
                </a:cubicBezTo>
                <a:cubicBezTo>
                  <a:pt x="132114" y="7487"/>
                  <a:pt x="131611" y="7236"/>
                  <a:pt x="131086" y="7007"/>
                </a:cubicBezTo>
                <a:cubicBezTo>
                  <a:pt x="130607" y="6733"/>
                  <a:pt x="130082" y="6482"/>
                  <a:pt x="129557" y="6254"/>
                </a:cubicBezTo>
                <a:cubicBezTo>
                  <a:pt x="129078" y="5980"/>
                  <a:pt x="128576" y="5729"/>
                  <a:pt x="128051" y="5501"/>
                </a:cubicBezTo>
                <a:cubicBezTo>
                  <a:pt x="127549" y="5227"/>
                  <a:pt x="127046" y="4976"/>
                  <a:pt x="126521" y="4748"/>
                </a:cubicBezTo>
                <a:cubicBezTo>
                  <a:pt x="126019" y="4474"/>
                  <a:pt x="125517" y="4223"/>
                  <a:pt x="124992" y="3994"/>
                </a:cubicBezTo>
                <a:cubicBezTo>
                  <a:pt x="124513" y="3721"/>
                  <a:pt x="123988" y="3469"/>
                  <a:pt x="123486" y="3241"/>
                </a:cubicBezTo>
                <a:cubicBezTo>
                  <a:pt x="122983" y="2967"/>
                  <a:pt x="122481" y="2716"/>
                  <a:pt x="121956" y="2488"/>
                </a:cubicBezTo>
                <a:cubicBezTo>
                  <a:pt x="118989" y="845"/>
                  <a:pt x="115565" y="0"/>
                  <a:pt x="111799" y="0"/>
                </a:cubicBezTo>
                <a:close/>
              </a:path>
            </a:pathLst>
          </a:custGeom>
          <a:gradFill>
            <a:gsLst>
              <a:gs pos="0">
                <a:srgbClr val="1A85C8"/>
              </a:gs>
              <a:gs pos="100000">
                <a:srgbClr val="0F375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42915" y="688572"/>
            <a:ext cx="3834249" cy="3320812"/>
          </a:xfrm>
          <a:custGeom>
            <a:rect b="b" l="l" r="r" t="t"/>
            <a:pathLst>
              <a:path extrusionOk="0" h="135061" w="155943">
                <a:moveTo>
                  <a:pt x="113514" y="0"/>
                </a:moveTo>
                <a:cubicBezTo>
                  <a:pt x="108140" y="0"/>
                  <a:pt x="102069" y="1698"/>
                  <a:pt x="95638" y="5283"/>
                </a:cubicBezTo>
                <a:cubicBezTo>
                  <a:pt x="84523" y="11492"/>
                  <a:pt x="74457" y="22151"/>
                  <a:pt x="67221" y="34340"/>
                </a:cubicBezTo>
                <a:cubicBezTo>
                  <a:pt x="66810" y="35024"/>
                  <a:pt x="66102" y="35481"/>
                  <a:pt x="65281" y="35572"/>
                </a:cubicBezTo>
                <a:cubicBezTo>
                  <a:pt x="61423" y="36052"/>
                  <a:pt x="57223" y="37490"/>
                  <a:pt x="52818" y="39932"/>
                </a:cubicBezTo>
                <a:cubicBezTo>
                  <a:pt x="35973" y="49336"/>
                  <a:pt x="21958" y="70632"/>
                  <a:pt x="19105" y="89965"/>
                </a:cubicBezTo>
                <a:cubicBezTo>
                  <a:pt x="18991" y="90741"/>
                  <a:pt x="18512" y="91403"/>
                  <a:pt x="17827" y="91791"/>
                </a:cubicBezTo>
                <a:lnTo>
                  <a:pt x="15636" y="93023"/>
                </a:lnTo>
                <a:cubicBezTo>
                  <a:pt x="7053" y="97817"/>
                  <a:pt x="0" y="110782"/>
                  <a:pt x="0" y="121852"/>
                </a:cubicBezTo>
                <a:cubicBezTo>
                  <a:pt x="0" y="130106"/>
                  <a:pt x="3921" y="135061"/>
                  <a:pt x="9474" y="135061"/>
                </a:cubicBezTo>
                <a:cubicBezTo>
                  <a:pt x="11368" y="135061"/>
                  <a:pt x="13452" y="134484"/>
                  <a:pt x="15636" y="133264"/>
                </a:cubicBezTo>
                <a:lnTo>
                  <a:pt x="131702" y="68578"/>
                </a:lnTo>
                <a:cubicBezTo>
                  <a:pt x="135446" y="66455"/>
                  <a:pt x="140216" y="63214"/>
                  <a:pt x="142156" y="61022"/>
                </a:cubicBezTo>
                <a:cubicBezTo>
                  <a:pt x="150237" y="52942"/>
                  <a:pt x="155943" y="41005"/>
                  <a:pt x="155943" y="30779"/>
                </a:cubicBezTo>
                <a:cubicBezTo>
                  <a:pt x="155943" y="21301"/>
                  <a:pt x="151029" y="15821"/>
                  <a:pt x="143863" y="15821"/>
                </a:cubicBezTo>
                <a:cubicBezTo>
                  <a:pt x="141434" y="15821"/>
                  <a:pt x="138746" y="16451"/>
                  <a:pt x="135902" y="17769"/>
                </a:cubicBezTo>
                <a:cubicBezTo>
                  <a:pt x="135743" y="17837"/>
                  <a:pt x="135571" y="17871"/>
                  <a:pt x="135400" y="17871"/>
                </a:cubicBezTo>
                <a:cubicBezTo>
                  <a:pt x="135229" y="17871"/>
                  <a:pt x="135058" y="17837"/>
                  <a:pt x="134898" y="17769"/>
                </a:cubicBezTo>
                <a:cubicBezTo>
                  <a:pt x="134578" y="17632"/>
                  <a:pt x="134350" y="17358"/>
                  <a:pt x="134259" y="17015"/>
                </a:cubicBezTo>
                <a:cubicBezTo>
                  <a:pt x="131389" y="6105"/>
                  <a:pt x="123706" y="0"/>
                  <a:pt x="113514" y="0"/>
                </a:cubicBez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698359" y="1595184"/>
            <a:ext cx="3572490" cy="2902766"/>
          </a:xfrm>
          <a:custGeom>
            <a:rect b="b" l="l" r="r" t="t"/>
            <a:pathLst>
              <a:path extrusionOk="0" h="145831" w="179477">
                <a:moveTo>
                  <a:pt x="111799" y="0"/>
                </a:moveTo>
                <a:cubicBezTo>
                  <a:pt x="106504" y="0"/>
                  <a:pt x="100523" y="1666"/>
                  <a:pt x="94201" y="5204"/>
                </a:cubicBezTo>
                <a:cubicBezTo>
                  <a:pt x="83222" y="11321"/>
                  <a:pt x="73316" y="21821"/>
                  <a:pt x="66194" y="33827"/>
                </a:cubicBezTo>
                <a:cubicBezTo>
                  <a:pt x="65806" y="34489"/>
                  <a:pt x="65098" y="34946"/>
                  <a:pt x="64300" y="35037"/>
                </a:cubicBezTo>
                <a:cubicBezTo>
                  <a:pt x="60488" y="35516"/>
                  <a:pt x="56356" y="36908"/>
                  <a:pt x="52020" y="39328"/>
                </a:cubicBezTo>
                <a:cubicBezTo>
                  <a:pt x="35426" y="48595"/>
                  <a:pt x="21616" y="69549"/>
                  <a:pt x="18809" y="88608"/>
                </a:cubicBezTo>
                <a:cubicBezTo>
                  <a:pt x="18695" y="89361"/>
                  <a:pt x="18238" y="90023"/>
                  <a:pt x="17553" y="90411"/>
                </a:cubicBezTo>
                <a:lnTo>
                  <a:pt x="15408" y="91598"/>
                </a:lnTo>
                <a:cubicBezTo>
                  <a:pt x="6940" y="96323"/>
                  <a:pt x="1" y="109105"/>
                  <a:pt x="1" y="119992"/>
                </a:cubicBezTo>
                <a:cubicBezTo>
                  <a:pt x="1" y="126635"/>
                  <a:pt x="2580" y="131108"/>
                  <a:pt x="6506" y="132524"/>
                </a:cubicBezTo>
                <a:cubicBezTo>
                  <a:pt x="6985" y="132820"/>
                  <a:pt x="7487" y="133071"/>
                  <a:pt x="8035" y="133277"/>
                </a:cubicBezTo>
                <a:cubicBezTo>
                  <a:pt x="8515" y="133573"/>
                  <a:pt x="9017" y="133825"/>
                  <a:pt x="9542" y="134030"/>
                </a:cubicBezTo>
                <a:cubicBezTo>
                  <a:pt x="10021" y="134327"/>
                  <a:pt x="10546" y="134601"/>
                  <a:pt x="11071" y="134783"/>
                </a:cubicBezTo>
                <a:cubicBezTo>
                  <a:pt x="11550" y="135080"/>
                  <a:pt x="12052" y="135354"/>
                  <a:pt x="12600" y="135536"/>
                </a:cubicBezTo>
                <a:cubicBezTo>
                  <a:pt x="13080" y="135833"/>
                  <a:pt x="13582" y="136107"/>
                  <a:pt x="14130" y="136290"/>
                </a:cubicBezTo>
                <a:cubicBezTo>
                  <a:pt x="14609" y="136586"/>
                  <a:pt x="15111" y="136860"/>
                  <a:pt x="15636" y="137043"/>
                </a:cubicBezTo>
                <a:cubicBezTo>
                  <a:pt x="16115" y="137340"/>
                  <a:pt x="16640" y="137614"/>
                  <a:pt x="17165" y="137796"/>
                </a:cubicBezTo>
                <a:cubicBezTo>
                  <a:pt x="17645" y="138116"/>
                  <a:pt x="18147" y="138367"/>
                  <a:pt x="18695" y="138549"/>
                </a:cubicBezTo>
                <a:cubicBezTo>
                  <a:pt x="19174" y="138869"/>
                  <a:pt x="19676" y="139120"/>
                  <a:pt x="20224" y="139303"/>
                </a:cubicBezTo>
                <a:cubicBezTo>
                  <a:pt x="20703" y="139622"/>
                  <a:pt x="21205" y="139873"/>
                  <a:pt x="21730" y="140056"/>
                </a:cubicBezTo>
                <a:cubicBezTo>
                  <a:pt x="22210" y="140375"/>
                  <a:pt x="22735" y="140626"/>
                  <a:pt x="23260" y="140809"/>
                </a:cubicBezTo>
                <a:cubicBezTo>
                  <a:pt x="23739" y="141129"/>
                  <a:pt x="24241" y="141380"/>
                  <a:pt x="24789" y="141562"/>
                </a:cubicBezTo>
                <a:cubicBezTo>
                  <a:pt x="25268" y="141882"/>
                  <a:pt x="25770" y="142133"/>
                  <a:pt x="26318" y="142316"/>
                </a:cubicBezTo>
                <a:cubicBezTo>
                  <a:pt x="26798" y="142635"/>
                  <a:pt x="27300" y="142886"/>
                  <a:pt x="27825" y="143092"/>
                </a:cubicBezTo>
                <a:cubicBezTo>
                  <a:pt x="28304" y="143388"/>
                  <a:pt x="28829" y="143639"/>
                  <a:pt x="29354" y="143845"/>
                </a:cubicBezTo>
                <a:cubicBezTo>
                  <a:pt x="29833" y="144142"/>
                  <a:pt x="30336" y="144393"/>
                  <a:pt x="30883" y="144598"/>
                </a:cubicBezTo>
                <a:cubicBezTo>
                  <a:pt x="32162" y="145397"/>
                  <a:pt x="33622" y="145831"/>
                  <a:pt x="35220" y="145831"/>
                </a:cubicBezTo>
                <a:cubicBezTo>
                  <a:pt x="37092" y="145831"/>
                  <a:pt x="39146" y="145260"/>
                  <a:pt x="41315" y="144050"/>
                </a:cubicBezTo>
                <a:lnTo>
                  <a:pt x="155601" y="80368"/>
                </a:lnTo>
                <a:cubicBezTo>
                  <a:pt x="159299" y="78268"/>
                  <a:pt x="163978" y="75072"/>
                  <a:pt x="165895" y="72927"/>
                </a:cubicBezTo>
                <a:cubicBezTo>
                  <a:pt x="173861" y="64961"/>
                  <a:pt x="179476" y="53229"/>
                  <a:pt x="179476" y="43140"/>
                </a:cubicBezTo>
                <a:cubicBezTo>
                  <a:pt x="179476" y="35927"/>
                  <a:pt x="176600" y="31088"/>
                  <a:pt x="172035" y="29239"/>
                </a:cubicBezTo>
                <a:cubicBezTo>
                  <a:pt x="171556" y="28965"/>
                  <a:pt x="171031" y="28714"/>
                  <a:pt x="170506" y="28486"/>
                </a:cubicBezTo>
                <a:cubicBezTo>
                  <a:pt x="170026" y="28189"/>
                  <a:pt x="169524" y="27961"/>
                  <a:pt x="168976" y="27733"/>
                </a:cubicBezTo>
                <a:cubicBezTo>
                  <a:pt x="168497" y="27436"/>
                  <a:pt x="167995" y="27208"/>
                  <a:pt x="167470" y="26979"/>
                </a:cubicBezTo>
                <a:cubicBezTo>
                  <a:pt x="166991" y="26683"/>
                  <a:pt x="166466" y="26455"/>
                  <a:pt x="165941" y="26226"/>
                </a:cubicBezTo>
                <a:cubicBezTo>
                  <a:pt x="165461" y="25930"/>
                  <a:pt x="164936" y="25701"/>
                  <a:pt x="164411" y="25473"/>
                </a:cubicBezTo>
                <a:cubicBezTo>
                  <a:pt x="163932" y="25176"/>
                  <a:pt x="163430" y="24925"/>
                  <a:pt x="162882" y="24720"/>
                </a:cubicBezTo>
                <a:cubicBezTo>
                  <a:pt x="162403" y="24423"/>
                  <a:pt x="161901" y="24172"/>
                  <a:pt x="161376" y="23967"/>
                </a:cubicBezTo>
                <a:cubicBezTo>
                  <a:pt x="160896" y="23670"/>
                  <a:pt x="160371" y="23419"/>
                  <a:pt x="159846" y="23213"/>
                </a:cubicBezTo>
                <a:cubicBezTo>
                  <a:pt x="159367" y="22917"/>
                  <a:pt x="158842" y="22666"/>
                  <a:pt x="158317" y="22460"/>
                </a:cubicBezTo>
                <a:cubicBezTo>
                  <a:pt x="157838" y="22163"/>
                  <a:pt x="157336" y="21912"/>
                  <a:pt x="156788" y="21707"/>
                </a:cubicBezTo>
                <a:cubicBezTo>
                  <a:pt x="156308" y="21410"/>
                  <a:pt x="155806" y="21159"/>
                  <a:pt x="155281" y="20954"/>
                </a:cubicBezTo>
                <a:cubicBezTo>
                  <a:pt x="154802" y="20657"/>
                  <a:pt x="154277" y="20406"/>
                  <a:pt x="153752" y="20200"/>
                </a:cubicBezTo>
                <a:cubicBezTo>
                  <a:pt x="153638" y="20132"/>
                  <a:pt x="153524" y="20063"/>
                  <a:pt x="153410" y="20018"/>
                </a:cubicBezTo>
                <a:cubicBezTo>
                  <a:pt x="151469" y="17598"/>
                  <a:pt x="149073" y="15772"/>
                  <a:pt x="146334" y="14563"/>
                </a:cubicBezTo>
                <a:cubicBezTo>
                  <a:pt x="145832" y="14289"/>
                  <a:pt x="145329" y="14038"/>
                  <a:pt x="144804" y="13809"/>
                </a:cubicBezTo>
                <a:cubicBezTo>
                  <a:pt x="144302" y="13535"/>
                  <a:pt x="143800" y="13284"/>
                  <a:pt x="143275" y="13056"/>
                </a:cubicBezTo>
                <a:cubicBezTo>
                  <a:pt x="142796" y="12782"/>
                  <a:pt x="142271" y="12531"/>
                  <a:pt x="141746" y="12303"/>
                </a:cubicBezTo>
                <a:cubicBezTo>
                  <a:pt x="141267" y="12029"/>
                  <a:pt x="140764" y="11778"/>
                  <a:pt x="140239" y="11550"/>
                </a:cubicBezTo>
                <a:cubicBezTo>
                  <a:pt x="139737" y="11276"/>
                  <a:pt x="139235" y="11025"/>
                  <a:pt x="138710" y="10796"/>
                </a:cubicBezTo>
                <a:cubicBezTo>
                  <a:pt x="138208" y="10522"/>
                  <a:pt x="137706" y="10271"/>
                  <a:pt x="137181" y="10020"/>
                </a:cubicBezTo>
                <a:cubicBezTo>
                  <a:pt x="136701" y="9746"/>
                  <a:pt x="136177" y="9495"/>
                  <a:pt x="135652" y="9267"/>
                </a:cubicBezTo>
                <a:cubicBezTo>
                  <a:pt x="135172" y="8993"/>
                  <a:pt x="134670" y="8742"/>
                  <a:pt x="134145" y="8514"/>
                </a:cubicBezTo>
                <a:cubicBezTo>
                  <a:pt x="133643" y="8240"/>
                  <a:pt x="133141" y="7989"/>
                  <a:pt x="132616" y="7761"/>
                </a:cubicBezTo>
                <a:cubicBezTo>
                  <a:pt x="132114" y="7487"/>
                  <a:pt x="131611" y="7236"/>
                  <a:pt x="131086" y="7007"/>
                </a:cubicBezTo>
                <a:cubicBezTo>
                  <a:pt x="130607" y="6733"/>
                  <a:pt x="130082" y="6482"/>
                  <a:pt x="129557" y="6254"/>
                </a:cubicBezTo>
                <a:cubicBezTo>
                  <a:pt x="129078" y="5980"/>
                  <a:pt x="128576" y="5729"/>
                  <a:pt x="128051" y="5501"/>
                </a:cubicBezTo>
                <a:cubicBezTo>
                  <a:pt x="127549" y="5227"/>
                  <a:pt x="127046" y="4976"/>
                  <a:pt x="126521" y="4748"/>
                </a:cubicBezTo>
                <a:cubicBezTo>
                  <a:pt x="126019" y="4474"/>
                  <a:pt x="125517" y="4223"/>
                  <a:pt x="124992" y="3994"/>
                </a:cubicBezTo>
                <a:cubicBezTo>
                  <a:pt x="124513" y="3721"/>
                  <a:pt x="123988" y="3469"/>
                  <a:pt x="123486" y="3241"/>
                </a:cubicBezTo>
                <a:cubicBezTo>
                  <a:pt x="122983" y="2967"/>
                  <a:pt x="122481" y="2716"/>
                  <a:pt x="121956" y="2488"/>
                </a:cubicBezTo>
                <a:cubicBezTo>
                  <a:pt x="118989" y="845"/>
                  <a:pt x="115565" y="0"/>
                  <a:pt x="111799" y="0"/>
                </a:cubicBezTo>
                <a:close/>
              </a:path>
            </a:pathLst>
          </a:custGeom>
          <a:gradFill>
            <a:gsLst>
              <a:gs pos="0">
                <a:srgbClr val="45BFDE"/>
              </a:gs>
              <a:gs pos="100000">
                <a:srgbClr val="1E6E8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1188161" y="1830336"/>
            <a:ext cx="3104045" cy="2688389"/>
          </a:xfrm>
          <a:custGeom>
            <a:rect b="b" l="l" r="r" t="t"/>
            <a:pathLst>
              <a:path extrusionOk="0" h="135061" w="155943">
                <a:moveTo>
                  <a:pt x="113514" y="0"/>
                </a:moveTo>
                <a:cubicBezTo>
                  <a:pt x="108140" y="0"/>
                  <a:pt x="102069" y="1698"/>
                  <a:pt x="95638" y="5283"/>
                </a:cubicBezTo>
                <a:cubicBezTo>
                  <a:pt x="84523" y="11492"/>
                  <a:pt x="74457" y="22151"/>
                  <a:pt x="67221" y="34340"/>
                </a:cubicBezTo>
                <a:cubicBezTo>
                  <a:pt x="66810" y="35024"/>
                  <a:pt x="66102" y="35481"/>
                  <a:pt x="65281" y="35572"/>
                </a:cubicBezTo>
                <a:cubicBezTo>
                  <a:pt x="61423" y="36052"/>
                  <a:pt x="57223" y="37490"/>
                  <a:pt x="52818" y="39932"/>
                </a:cubicBezTo>
                <a:cubicBezTo>
                  <a:pt x="35973" y="49336"/>
                  <a:pt x="21958" y="70632"/>
                  <a:pt x="19105" y="89965"/>
                </a:cubicBezTo>
                <a:cubicBezTo>
                  <a:pt x="18991" y="90741"/>
                  <a:pt x="18512" y="91403"/>
                  <a:pt x="17827" y="91791"/>
                </a:cubicBezTo>
                <a:lnTo>
                  <a:pt x="15636" y="93023"/>
                </a:lnTo>
                <a:cubicBezTo>
                  <a:pt x="7053" y="97817"/>
                  <a:pt x="0" y="110782"/>
                  <a:pt x="0" y="121852"/>
                </a:cubicBezTo>
                <a:cubicBezTo>
                  <a:pt x="0" y="130106"/>
                  <a:pt x="3921" y="135061"/>
                  <a:pt x="9474" y="135061"/>
                </a:cubicBezTo>
                <a:cubicBezTo>
                  <a:pt x="11368" y="135061"/>
                  <a:pt x="13452" y="134484"/>
                  <a:pt x="15636" y="133264"/>
                </a:cubicBezTo>
                <a:lnTo>
                  <a:pt x="131702" y="68578"/>
                </a:lnTo>
                <a:cubicBezTo>
                  <a:pt x="135446" y="66455"/>
                  <a:pt x="140216" y="63214"/>
                  <a:pt x="142156" y="61022"/>
                </a:cubicBezTo>
                <a:cubicBezTo>
                  <a:pt x="150237" y="52942"/>
                  <a:pt x="155943" y="41005"/>
                  <a:pt x="155943" y="30779"/>
                </a:cubicBezTo>
                <a:cubicBezTo>
                  <a:pt x="155943" y="21301"/>
                  <a:pt x="151029" y="15821"/>
                  <a:pt x="143863" y="15821"/>
                </a:cubicBezTo>
                <a:cubicBezTo>
                  <a:pt x="141434" y="15821"/>
                  <a:pt x="138746" y="16451"/>
                  <a:pt x="135902" y="17769"/>
                </a:cubicBezTo>
                <a:cubicBezTo>
                  <a:pt x="135743" y="17837"/>
                  <a:pt x="135571" y="17871"/>
                  <a:pt x="135400" y="17871"/>
                </a:cubicBezTo>
                <a:cubicBezTo>
                  <a:pt x="135229" y="17871"/>
                  <a:pt x="135058" y="17837"/>
                  <a:pt x="134898" y="17769"/>
                </a:cubicBezTo>
                <a:cubicBezTo>
                  <a:pt x="134578" y="17632"/>
                  <a:pt x="134350" y="17358"/>
                  <a:pt x="134259" y="17015"/>
                </a:cubicBezTo>
                <a:cubicBezTo>
                  <a:pt x="131389" y="6105"/>
                  <a:pt x="123706" y="0"/>
                  <a:pt x="113514" y="0"/>
                </a:cubicBezTo>
                <a:close/>
              </a:path>
            </a:pathLst>
          </a:custGeom>
          <a:gradFill>
            <a:gsLst>
              <a:gs pos="0">
                <a:srgbClr val="45BFDE"/>
              </a:gs>
              <a:gs pos="100000">
                <a:srgbClr val="1E6E8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1955043" y="2844154"/>
            <a:ext cx="2323330" cy="1887782"/>
          </a:xfrm>
          <a:custGeom>
            <a:rect b="b" l="l" r="r" t="t"/>
            <a:pathLst>
              <a:path extrusionOk="0" h="145831" w="179477">
                <a:moveTo>
                  <a:pt x="111799" y="0"/>
                </a:moveTo>
                <a:cubicBezTo>
                  <a:pt x="106504" y="0"/>
                  <a:pt x="100523" y="1666"/>
                  <a:pt x="94201" y="5204"/>
                </a:cubicBezTo>
                <a:cubicBezTo>
                  <a:pt x="83222" y="11321"/>
                  <a:pt x="73316" y="21821"/>
                  <a:pt x="66194" y="33827"/>
                </a:cubicBezTo>
                <a:cubicBezTo>
                  <a:pt x="65806" y="34489"/>
                  <a:pt x="65098" y="34946"/>
                  <a:pt x="64300" y="35037"/>
                </a:cubicBezTo>
                <a:cubicBezTo>
                  <a:pt x="60488" y="35516"/>
                  <a:pt x="56356" y="36908"/>
                  <a:pt x="52020" y="39328"/>
                </a:cubicBezTo>
                <a:cubicBezTo>
                  <a:pt x="35426" y="48595"/>
                  <a:pt x="21616" y="69549"/>
                  <a:pt x="18809" y="88608"/>
                </a:cubicBezTo>
                <a:cubicBezTo>
                  <a:pt x="18695" y="89361"/>
                  <a:pt x="18238" y="90023"/>
                  <a:pt x="17553" y="90411"/>
                </a:cubicBezTo>
                <a:lnTo>
                  <a:pt x="15408" y="91598"/>
                </a:lnTo>
                <a:cubicBezTo>
                  <a:pt x="6940" y="96323"/>
                  <a:pt x="1" y="109105"/>
                  <a:pt x="1" y="119992"/>
                </a:cubicBezTo>
                <a:cubicBezTo>
                  <a:pt x="1" y="126635"/>
                  <a:pt x="2580" y="131108"/>
                  <a:pt x="6506" y="132524"/>
                </a:cubicBezTo>
                <a:cubicBezTo>
                  <a:pt x="6985" y="132820"/>
                  <a:pt x="7487" y="133071"/>
                  <a:pt x="8035" y="133277"/>
                </a:cubicBezTo>
                <a:cubicBezTo>
                  <a:pt x="8515" y="133573"/>
                  <a:pt x="9017" y="133825"/>
                  <a:pt x="9542" y="134030"/>
                </a:cubicBezTo>
                <a:cubicBezTo>
                  <a:pt x="10021" y="134327"/>
                  <a:pt x="10546" y="134601"/>
                  <a:pt x="11071" y="134783"/>
                </a:cubicBezTo>
                <a:cubicBezTo>
                  <a:pt x="11550" y="135080"/>
                  <a:pt x="12052" y="135354"/>
                  <a:pt x="12600" y="135536"/>
                </a:cubicBezTo>
                <a:cubicBezTo>
                  <a:pt x="13080" y="135833"/>
                  <a:pt x="13582" y="136107"/>
                  <a:pt x="14130" y="136290"/>
                </a:cubicBezTo>
                <a:cubicBezTo>
                  <a:pt x="14609" y="136586"/>
                  <a:pt x="15111" y="136860"/>
                  <a:pt x="15636" y="137043"/>
                </a:cubicBezTo>
                <a:cubicBezTo>
                  <a:pt x="16115" y="137340"/>
                  <a:pt x="16640" y="137614"/>
                  <a:pt x="17165" y="137796"/>
                </a:cubicBezTo>
                <a:cubicBezTo>
                  <a:pt x="17645" y="138116"/>
                  <a:pt x="18147" y="138367"/>
                  <a:pt x="18695" y="138549"/>
                </a:cubicBezTo>
                <a:cubicBezTo>
                  <a:pt x="19174" y="138869"/>
                  <a:pt x="19676" y="139120"/>
                  <a:pt x="20224" y="139303"/>
                </a:cubicBezTo>
                <a:cubicBezTo>
                  <a:pt x="20703" y="139622"/>
                  <a:pt x="21205" y="139873"/>
                  <a:pt x="21730" y="140056"/>
                </a:cubicBezTo>
                <a:cubicBezTo>
                  <a:pt x="22210" y="140375"/>
                  <a:pt x="22735" y="140626"/>
                  <a:pt x="23260" y="140809"/>
                </a:cubicBezTo>
                <a:cubicBezTo>
                  <a:pt x="23739" y="141129"/>
                  <a:pt x="24241" y="141380"/>
                  <a:pt x="24789" y="141562"/>
                </a:cubicBezTo>
                <a:cubicBezTo>
                  <a:pt x="25268" y="141882"/>
                  <a:pt x="25770" y="142133"/>
                  <a:pt x="26318" y="142316"/>
                </a:cubicBezTo>
                <a:cubicBezTo>
                  <a:pt x="26798" y="142635"/>
                  <a:pt x="27300" y="142886"/>
                  <a:pt x="27825" y="143092"/>
                </a:cubicBezTo>
                <a:cubicBezTo>
                  <a:pt x="28304" y="143388"/>
                  <a:pt x="28829" y="143639"/>
                  <a:pt x="29354" y="143845"/>
                </a:cubicBezTo>
                <a:cubicBezTo>
                  <a:pt x="29833" y="144142"/>
                  <a:pt x="30336" y="144393"/>
                  <a:pt x="30883" y="144598"/>
                </a:cubicBezTo>
                <a:cubicBezTo>
                  <a:pt x="32162" y="145397"/>
                  <a:pt x="33622" y="145831"/>
                  <a:pt x="35220" y="145831"/>
                </a:cubicBezTo>
                <a:cubicBezTo>
                  <a:pt x="37092" y="145831"/>
                  <a:pt x="39146" y="145260"/>
                  <a:pt x="41315" y="144050"/>
                </a:cubicBezTo>
                <a:lnTo>
                  <a:pt x="155601" y="80368"/>
                </a:lnTo>
                <a:cubicBezTo>
                  <a:pt x="159299" y="78268"/>
                  <a:pt x="163978" y="75072"/>
                  <a:pt x="165895" y="72927"/>
                </a:cubicBezTo>
                <a:cubicBezTo>
                  <a:pt x="173861" y="64961"/>
                  <a:pt x="179476" y="53229"/>
                  <a:pt x="179476" y="43140"/>
                </a:cubicBezTo>
                <a:cubicBezTo>
                  <a:pt x="179476" y="35927"/>
                  <a:pt x="176600" y="31088"/>
                  <a:pt x="172035" y="29239"/>
                </a:cubicBezTo>
                <a:cubicBezTo>
                  <a:pt x="171556" y="28965"/>
                  <a:pt x="171031" y="28714"/>
                  <a:pt x="170506" y="28486"/>
                </a:cubicBezTo>
                <a:cubicBezTo>
                  <a:pt x="170026" y="28189"/>
                  <a:pt x="169524" y="27961"/>
                  <a:pt x="168976" y="27733"/>
                </a:cubicBezTo>
                <a:cubicBezTo>
                  <a:pt x="168497" y="27436"/>
                  <a:pt x="167995" y="27208"/>
                  <a:pt x="167470" y="26979"/>
                </a:cubicBezTo>
                <a:cubicBezTo>
                  <a:pt x="166991" y="26683"/>
                  <a:pt x="166466" y="26455"/>
                  <a:pt x="165941" y="26226"/>
                </a:cubicBezTo>
                <a:cubicBezTo>
                  <a:pt x="165461" y="25930"/>
                  <a:pt x="164936" y="25701"/>
                  <a:pt x="164411" y="25473"/>
                </a:cubicBezTo>
                <a:cubicBezTo>
                  <a:pt x="163932" y="25176"/>
                  <a:pt x="163430" y="24925"/>
                  <a:pt x="162882" y="24720"/>
                </a:cubicBezTo>
                <a:cubicBezTo>
                  <a:pt x="162403" y="24423"/>
                  <a:pt x="161901" y="24172"/>
                  <a:pt x="161376" y="23967"/>
                </a:cubicBezTo>
                <a:cubicBezTo>
                  <a:pt x="160896" y="23670"/>
                  <a:pt x="160371" y="23419"/>
                  <a:pt x="159846" y="23213"/>
                </a:cubicBezTo>
                <a:cubicBezTo>
                  <a:pt x="159367" y="22917"/>
                  <a:pt x="158842" y="22666"/>
                  <a:pt x="158317" y="22460"/>
                </a:cubicBezTo>
                <a:cubicBezTo>
                  <a:pt x="157838" y="22163"/>
                  <a:pt x="157336" y="21912"/>
                  <a:pt x="156788" y="21707"/>
                </a:cubicBezTo>
                <a:cubicBezTo>
                  <a:pt x="156308" y="21410"/>
                  <a:pt x="155806" y="21159"/>
                  <a:pt x="155281" y="20954"/>
                </a:cubicBezTo>
                <a:cubicBezTo>
                  <a:pt x="154802" y="20657"/>
                  <a:pt x="154277" y="20406"/>
                  <a:pt x="153752" y="20200"/>
                </a:cubicBezTo>
                <a:cubicBezTo>
                  <a:pt x="153638" y="20132"/>
                  <a:pt x="153524" y="20063"/>
                  <a:pt x="153410" y="20018"/>
                </a:cubicBezTo>
                <a:cubicBezTo>
                  <a:pt x="151469" y="17598"/>
                  <a:pt x="149073" y="15772"/>
                  <a:pt x="146334" y="14563"/>
                </a:cubicBezTo>
                <a:cubicBezTo>
                  <a:pt x="145832" y="14289"/>
                  <a:pt x="145329" y="14038"/>
                  <a:pt x="144804" y="13809"/>
                </a:cubicBezTo>
                <a:cubicBezTo>
                  <a:pt x="144302" y="13535"/>
                  <a:pt x="143800" y="13284"/>
                  <a:pt x="143275" y="13056"/>
                </a:cubicBezTo>
                <a:cubicBezTo>
                  <a:pt x="142796" y="12782"/>
                  <a:pt x="142271" y="12531"/>
                  <a:pt x="141746" y="12303"/>
                </a:cubicBezTo>
                <a:cubicBezTo>
                  <a:pt x="141267" y="12029"/>
                  <a:pt x="140764" y="11778"/>
                  <a:pt x="140239" y="11550"/>
                </a:cubicBezTo>
                <a:cubicBezTo>
                  <a:pt x="139737" y="11276"/>
                  <a:pt x="139235" y="11025"/>
                  <a:pt x="138710" y="10796"/>
                </a:cubicBezTo>
                <a:cubicBezTo>
                  <a:pt x="138208" y="10522"/>
                  <a:pt x="137706" y="10271"/>
                  <a:pt x="137181" y="10020"/>
                </a:cubicBezTo>
                <a:cubicBezTo>
                  <a:pt x="136701" y="9746"/>
                  <a:pt x="136177" y="9495"/>
                  <a:pt x="135652" y="9267"/>
                </a:cubicBezTo>
                <a:cubicBezTo>
                  <a:pt x="135172" y="8993"/>
                  <a:pt x="134670" y="8742"/>
                  <a:pt x="134145" y="8514"/>
                </a:cubicBezTo>
                <a:cubicBezTo>
                  <a:pt x="133643" y="8240"/>
                  <a:pt x="133141" y="7989"/>
                  <a:pt x="132616" y="7761"/>
                </a:cubicBezTo>
                <a:cubicBezTo>
                  <a:pt x="132114" y="7487"/>
                  <a:pt x="131611" y="7236"/>
                  <a:pt x="131086" y="7007"/>
                </a:cubicBezTo>
                <a:cubicBezTo>
                  <a:pt x="130607" y="6733"/>
                  <a:pt x="130082" y="6482"/>
                  <a:pt x="129557" y="6254"/>
                </a:cubicBezTo>
                <a:cubicBezTo>
                  <a:pt x="129078" y="5980"/>
                  <a:pt x="128576" y="5729"/>
                  <a:pt x="128051" y="5501"/>
                </a:cubicBezTo>
                <a:cubicBezTo>
                  <a:pt x="127549" y="5227"/>
                  <a:pt x="127046" y="4976"/>
                  <a:pt x="126521" y="4748"/>
                </a:cubicBezTo>
                <a:cubicBezTo>
                  <a:pt x="126019" y="4474"/>
                  <a:pt x="125517" y="4223"/>
                  <a:pt x="124992" y="3994"/>
                </a:cubicBezTo>
                <a:cubicBezTo>
                  <a:pt x="124513" y="3721"/>
                  <a:pt x="123988" y="3469"/>
                  <a:pt x="123486" y="3241"/>
                </a:cubicBezTo>
                <a:cubicBezTo>
                  <a:pt x="122983" y="2967"/>
                  <a:pt x="122481" y="2716"/>
                  <a:pt x="121956" y="2488"/>
                </a:cubicBezTo>
                <a:cubicBezTo>
                  <a:pt x="118989" y="845"/>
                  <a:pt x="115565" y="0"/>
                  <a:pt x="111799" y="0"/>
                </a:cubicBezTo>
                <a:close/>
              </a:path>
            </a:pathLst>
          </a:custGeom>
          <a:gradFill>
            <a:gsLst>
              <a:gs pos="0">
                <a:srgbClr val="ADD8EB"/>
              </a:gs>
              <a:gs pos="100000">
                <a:srgbClr val="4BA4C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273543" y="2997063"/>
            <a:ext cx="2018682" cy="1748365"/>
          </a:xfrm>
          <a:custGeom>
            <a:rect b="b" l="l" r="r" t="t"/>
            <a:pathLst>
              <a:path extrusionOk="0" h="135061" w="155943">
                <a:moveTo>
                  <a:pt x="113514" y="0"/>
                </a:moveTo>
                <a:cubicBezTo>
                  <a:pt x="108140" y="0"/>
                  <a:pt x="102069" y="1698"/>
                  <a:pt x="95638" y="5283"/>
                </a:cubicBezTo>
                <a:cubicBezTo>
                  <a:pt x="84523" y="11492"/>
                  <a:pt x="74457" y="22151"/>
                  <a:pt x="67221" y="34340"/>
                </a:cubicBezTo>
                <a:cubicBezTo>
                  <a:pt x="66810" y="35024"/>
                  <a:pt x="66102" y="35481"/>
                  <a:pt x="65281" y="35572"/>
                </a:cubicBezTo>
                <a:cubicBezTo>
                  <a:pt x="61423" y="36052"/>
                  <a:pt x="57223" y="37490"/>
                  <a:pt x="52818" y="39932"/>
                </a:cubicBezTo>
                <a:cubicBezTo>
                  <a:pt x="35973" y="49336"/>
                  <a:pt x="21958" y="70632"/>
                  <a:pt x="19105" y="89965"/>
                </a:cubicBezTo>
                <a:cubicBezTo>
                  <a:pt x="18991" y="90741"/>
                  <a:pt x="18512" y="91403"/>
                  <a:pt x="17827" y="91791"/>
                </a:cubicBezTo>
                <a:lnTo>
                  <a:pt x="15636" y="93023"/>
                </a:lnTo>
                <a:cubicBezTo>
                  <a:pt x="7053" y="97817"/>
                  <a:pt x="0" y="110782"/>
                  <a:pt x="0" y="121852"/>
                </a:cubicBezTo>
                <a:cubicBezTo>
                  <a:pt x="0" y="130106"/>
                  <a:pt x="3921" y="135061"/>
                  <a:pt x="9474" y="135061"/>
                </a:cubicBezTo>
                <a:cubicBezTo>
                  <a:pt x="11368" y="135061"/>
                  <a:pt x="13452" y="134484"/>
                  <a:pt x="15636" y="133264"/>
                </a:cubicBezTo>
                <a:lnTo>
                  <a:pt x="131702" y="68578"/>
                </a:lnTo>
                <a:cubicBezTo>
                  <a:pt x="135446" y="66455"/>
                  <a:pt x="140216" y="63214"/>
                  <a:pt x="142156" y="61022"/>
                </a:cubicBezTo>
                <a:cubicBezTo>
                  <a:pt x="150237" y="52942"/>
                  <a:pt x="155943" y="41005"/>
                  <a:pt x="155943" y="30779"/>
                </a:cubicBezTo>
                <a:cubicBezTo>
                  <a:pt x="155943" y="21301"/>
                  <a:pt x="151029" y="15821"/>
                  <a:pt x="143863" y="15821"/>
                </a:cubicBezTo>
                <a:cubicBezTo>
                  <a:pt x="141434" y="15821"/>
                  <a:pt x="138746" y="16451"/>
                  <a:pt x="135902" y="17769"/>
                </a:cubicBezTo>
                <a:cubicBezTo>
                  <a:pt x="135743" y="17837"/>
                  <a:pt x="135571" y="17871"/>
                  <a:pt x="135400" y="17871"/>
                </a:cubicBezTo>
                <a:cubicBezTo>
                  <a:pt x="135229" y="17871"/>
                  <a:pt x="135058" y="17837"/>
                  <a:pt x="134898" y="17769"/>
                </a:cubicBezTo>
                <a:cubicBezTo>
                  <a:pt x="134578" y="17632"/>
                  <a:pt x="134350" y="17358"/>
                  <a:pt x="134259" y="17015"/>
                </a:cubicBezTo>
                <a:cubicBezTo>
                  <a:pt x="131389" y="6105"/>
                  <a:pt x="123706" y="0"/>
                  <a:pt x="113514" y="0"/>
                </a:cubicBez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nvSpPr>
        <p:spPr>
          <a:xfrm>
            <a:off x="4867625" y="2844150"/>
            <a:ext cx="3572400" cy="513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700">
                <a:solidFill>
                  <a:srgbClr val="7B7B7B"/>
                </a:solidFill>
                <a:latin typeface="Fira Sans Extra Condensed"/>
                <a:ea typeface="Fira Sans Extra Condensed"/>
                <a:cs typeface="Fira Sans Extra Condensed"/>
                <a:sym typeface="Fira Sans Extra Condensed"/>
              </a:rPr>
              <a:t>Domain: Cloud Computing</a:t>
            </a:r>
            <a:endParaRPr sz="2700">
              <a:solidFill>
                <a:srgbClr val="7B7B7B"/>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2"/>
          <p:cNvSpPr txBox="1"/>
          <p:nvPr/>
        </p:nvSpPr>
        <p:spPr>
          <a:xfrm>
            <a:off x="841525" y="1041500"/>
            <a:ext cx="7263000" cy="173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1400"/>
              </a:spcAft>
              <a:buNone/>
            </a:pPr>
            <a:r>
              <a:rPr lang="en" sz="1800">
                <a:solidFill>
                  <a:schemeClr val="dk1"/>
                </a:solidFill>
                <a:latin typeface="Fira Sans Extra Condensed"/>
                <a:ea typeface="Fira Sans Extra Condensed"/>
                <a:cs typeface="Fira Sans Extra Condensed"/>
                <a:sym typeface="Fira Sans Extra Condensed"/>
              </a:rPr>
              <a:t>The Aneka Architecture is designed to create a platform for distributed applications by abstracting the complexities of resource management and task execution. The Manager acts as the central control point, managing resources and scheduling tasks, while the Workers execute the actual Work Units. Client Applications interact with the platform to submit tasks and receive results.</a:t>
            </a:r>
            <a:endParaRPr sz="1800">
              <a:solidFill>
                <a:schemeClr val="dk1"/>
              </a:solidFill>
              <a:latin typeface="Fira Sans Extra Condensed"/>
              <a:ea typeface="Fira Sans Extra Condensed"/>
              <a:cs typeface="Fira Sans Extra Condensed"/>
              <a:sym typeface="Fira Sans Extra Condensed"/>
            </a:endParaRPr>
          </a:p>
        </p:txBody>
      </p:sp>
      <p:sp>
        <p:nvSpPr>
          <p:cNvPr id="177" name="Google Shape;177;p22"/>
          <p:cNvSpPr txBox="1"/>
          <p:nvPr/>
        </p:nvSpPr>
        <p:spPr>
          <a:xfrm>
            <a:off x="3072000" y="398125"/>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Fira Sans Extra Condensed Medium"/>
                <a:ea typeface="Fira Sans Extra Condensed Medium"/>
                <a:cs typeface="Fira Sans Extra Condensed Medium"/>
                <a:sym typeface="Fira Sans Extra Condensed Medium"/>
              </a:rPr>
              <a:t>Overall </a:t>
            </a:r>
            <a:r>
              <a:rPr lang="en" sz="2400">
                <a:solidFill>
                  <a:schemeClr val="dk1"/>
                </a:solidFill>
                <a:latin typeface="Fira Sans Extra Condensed Medium"/>
                <a:ea typeface="Fira Sans Extra Condensed Medium"/>
                <a:cs typeface="Fira Sans Extra Condensed Medium"/>
                <a:sym typeface="Fira Sans Extra Condensed Medium"/>
              </a:rPr>
              <a:t>Architecture</a:t>
            </a:r>
            <a:endParaRPr sz="2400">
              <a:solidFill>
                <a:schemeClr val="dk1"/>
              </a:solidFill>
              <a:latin typeface="Fira Sans Extra Condensed Medium"/>
              <a:ea typeface="Fira Sans Extra Condensed Medium"/>
              <a:cs typeface="Fira Sans Extra Condensed Medium"/>
              <a:sym typeface="Fira Sans Extra Condensed Medium"/>
            </a:endParaRPr>
          </a:p>
        </p:txBody>
      </p:sp>
      <p:pic>
        <p:nvPicPr>
          <p:cNvPr id="178" name="Google Shape;178;p22"/>
          <p:cNvPicPr preferRelativeResize="0"/>
          <p:nvPr/>
        </p:nvPicPr>
        <p:blipFill>
          <a:blip r:embed="rId3">
            <a:alphaModFix/>
          </a:blip>
          <a:stretch>
            <a:fillRect/>
          </a:stretch>
        </p:blipFill>
        <p:spPr>
          <a:xfrm>
            <a:off x="2618038" y="2866875"/>
            <a:ext cx="3709980" cy="2061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cxnSp>
        <p:nvCxnSpPr>
          <p:cNvPr id="183" name="Google Shape;183;p23"/>
          <p:cNvCxnSpPr/>
          <p:nvPr/>
        </p:nvCxnSpPr>
        <p:spPr>
          <a:xfrm>
            <a:off x="2102300" y="1836975"/>
            <a:ext cx="1724700" cy="418500"/>
          </a:xfrm>
          <a:prstGeom prst="curvedConnector3">
            <a:avLst>
              <a:gd fmla="val 62131" name="adj1"/>
            </a:avLst>
          </a:prstGeom>
          <a:noFill/>
          <a:ln cap="flat" cmpd="sng" w="9525">
            <a:solidFill>
              <a:schemeClr val="accent3"/>
            </a:solidFill>
            <a:prstDash val="solid"/>
            <a:round/>
            <a:headEnd len="med" w="med" type="none"/>
            <a:tailEnd len="med" w="med" type="none"/>
          </a:ln>
        </p:spPr>
      </p:cxnSp>
      <p:cxnSp>
        <p:nvCxnSpPr>
          <p:cNvPr id="184" name="Google Shape;184;p23"/>
          <p:cNvCxnSpPr/>
          <p:nvPr/>
        </p:nvCxnSpPr>
        <p:spPr>
          <a:xfrm>
            <a:off x="1765525" y="2132925"/>
            <a:ext cx="1041000" cy="918600"/>
          </a:xfrm>
          <a:prstGeom prst="curvedConnector3">
            <a:avLst>
              <a:gd fmla="val 50000" name="adj1"/>
            </a:avLst>
          </a:prstGeom>
          <a:noFill/>
          <a:ln cap="flat" cmpd="sng" w="9525">
            <a:solidFill>
              <a:schemeClr val="accent4"/>
            </a:solidFill>
            <a:prstDash val="solid"/>
            <a:round/>
            <a:headEnd len="med" w="med" type="none"/>
            <a:tailEnd len="med" w="med" type="none"/>
          </a:ln>
        </p:spPr>
      </p:cxnSp>
      <p:cxnSp>
        <p:nvCxnSpPr>
          <p:cNvPr id="185" name="Google Shape;185;p23"/>
          <p:cNvCxnSpPr/>
          <p:nvPr/>
        </p:nvCxnSpPr>
        <p:spPr>
          <a:xfrm flipH="1" rot="5400000">
            <a:off x="642700" y="2908275"/>
            <a:ext cx="1214700" cy="132900"/>
          </a:xfrm>
          <a:prstGeom prst="curvedConnector3">
            <a:avLst>
              <a:gd fmla="val 50000" name="adj1"/>
            </a:avLst>
          </a:prstGeom>
          <a:noFill/>
          <a:ln cap="flat" cmpd="sng" w="9525">
            <a:solidFill>
              <a:schemeClr val="accent6"/>
            </a:solidFill>
            <a:prstDash val="solid"/>
            <a:round/>
            <a:headEnd len="med" w="med" type="none"/>
            <a:tailEnd len="med" w="med" type="none"/>
          </a:ln>
        </p:spPr>
      </p:cxnSp>
      <p:grpSp>
        <p:nvGrpSpPr>
          <p:cNvPr id="186" name="Google Shape;186;p23"/>
          <p:cNvGrpSpPr/>
          <p:nvPr/>
        </p:nvGrpSpPr>
        <p:grpSpPr>
          <a:xfrm>
            <a:off x="3588150" y="1296825"/>
            <a:ext cx="1194875" cy="1498775"/>
            <a:chOff x="673875" y="2871950"/>
            <a:chExt cx="1194875" cy="1498775"/>
          </a:xfrm>
        </p:grpSpPr>
        <p:sp>
          <p:nvSpPr>
            <p:cNvPr id="187" name="Google Shape;187;p23"/>
            <p:cNvSpPr/>
            <p:nvPr/>
          </p:nvSpPr>
          <p:spPr>
            <a:xfrm>
              <a:off x="673875" y="3990375"/>
              <a:ext cx="597125" cy="380350"/>
            </a:xfrm>
            <a:custGeom>
              <a:rect b="b" l="l" r="r" t="t"/>
              <a:pathLst>
                <a:path extrusionOk="0" h="15214" w="23885">
                  <a:moveTo>
                    <a:pt x="0" y="1"/>
                  </a:moveTo>
                  <a:lnTo>
                    <a:pt x="0" y="1404"/>
                  </a:lnTo>
                  <a:lnTo>
                    <a:pt x="23885" y="15214"/>
                  </a:lnTo>
                  <a:lnTo>
                    <a:pt x="23885" y="13810"/>
                  </a:lnTo>
                  <a:lnTo>
                    <a:pt x="0" y="1"/>
                  </a:lnTo>
                  <a:close/>
                </a:path>
              </a:pathLst>
            </a:custGeom>
            <a:gradFill>
              <a:gsLst>
                <a:gs pos="0">
                  <a:srgbClr val="1A85C8"/>
                </a:gs>
                <a:gs pos="100000">
                  <a:srgbClr val="0F375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p:nvPr/>
          </p:nvSpPr>
          <p:spPr>
            <a:xfrm>
              <a:off x="1270975" y="3990375"/>
              <a:ext cx="597775" cy="380350"/>
            </a:xfrm>
            <a:custGeom>
              <a:rect b="b" l="l" r="r" t="t"/>
              <a:pathLst>
                <a:path extrusionOk="0" h="15214" w="23911">
                  <a:moveTo>
                    <a:pt x="1" y="13810"/>
                  </a:moveTo>
                  <a:lnTo>
                    <a:pt x="1" y="15214"/>
                  </a:lnTo>
                  <a:lnTo>
                    <a:pt x="23911" y="1404"/>
                  </a:lnTo>
                  <a:lnTo>
                    <a:pt x="23911" y="1"/>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a:off x="673875" y="3645150"/>
              <a:ext cx="1194875" cy="690500"/>
            </a:xfrm>
            <a:custGeom>
              <a:rect b="b" l="l" r="r" t="t"/>
              <a:pathLst>
                <a:path extrusionOk="0" h="27620" w="47795">
                  <a:moveTo>
                    <a:pt x="23885" y="0"/>
                  </a:moveTo>
                  <a:lnTo>
                    <a:pt x="0" y="13810"/>
                  </a:lnTo>
                  <a:lnTo>
                    <a:pt x="23885" y="27619"/>
                  </a:lnTo>
                  <a:lnTo>
                    <a:pt x="47795" y="13785"/>
                  </a:lnTo>
                  <a:lnTo>
                    <a:pt x="23885" y="0"/>
                  </a:ln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a:off x="880625" y="3095025"/>
              <a:ext cx="399775" cy="1122825"/>
            </a:xfrm>
            <a:custGeom>
              <a:rect b="b" l="l" r="r" t="t"/>
              <a:pathLst>
                <a:path extrusionOk="0" h="44913" w="15991">
                  <a:moveTo>
                    <a:pt x="1" y="0"/>
                  </a:moveTo>
                  <a:lnTo>
                    <a:pt x="1" y="35840"/>
                  </a:lnTo>
                  <a:lnTo>
                    <a:pt x="15991" y="44913"/>
                  </a:lnTo>
                  <a:lnTo>
                    <a:pt x="15991" y="9424"/>
                  </a:lnTo>
                  <a:lnTo>
                    <a:pt x="1" y="0"/>
                  </a:ln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p:nvPr/>
          </p:nvSpPr>
          <p:spPr>
            <a:xfrm>
              <a:off x="1280375" y="3095025"/>
              <a:ext cx="399775" cy="1122825"/>
            </a:xfrm>
            <a:custGeom>
              <a:rect b="b" l="l" r="r" t="t"/>
              <a:pathLst>
                <a:path extrusionOk="0" h="44913" w="15991">
                  <a:moveTo>
                    <a:pt x="1" y="9424"/>
                  </a:moveTo>
                  <a:lnTo>
                    <a:pt x="1" y="44913"/>
                  </a:lnTo>
                  <a:lnTo>
                    <a:pt x="15991" y="35489"/>
                  </a:lnTo>
                  <a:lnTo>
                    <a:pt x="15991" y="0"/>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a:off x="880625" y="2871950"/>
              <a:ext cx="799525" cy="458675"/>
            </a:xfrm>
            <a:custGeom>
              <a:rect b="b" l="l" r="r" t="t"/>
              <a:pathLst>
                <a:path extrusionOk="0" h="18347" w="31981">
                  <a:moveTo>
                    <a:pt x="15490" y="1"/>
                  </a:moveTo>
                  <a:lnTo>
                    <a:pt x="1" y="8923"/>
                  </a:lnTo>
                  <a:lnTo>
                    <a:pt x="15991" y="18347"/>
                  </a:lnTo>
                  <a:lnTo>
                    <a:pt x="31981" y="8923"/>
                  </a:lnTo>
                  <a:lnTo>
                    <a:pt x="15490" y="1"/>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a:off x="1049175" y="2876350"/>
              <a:ext cx="462425" cy="265675"/>
            </a:xfrm>
            <a:custGeom>
              <a:rect b="b" l="l" r="r" t="t"/>
              <a:pathLst>
                <a:path extrusionOk="0" h="10627" w="18497">
                  <a:moveTo>
                    <a:pt x="8948" y="0"/>
                  </a:moveTo>
                  <a:lnTo>
                    <a:pt x="1" y="5163"/>
                  </a:lnTo>
                  <a:lnTo>
                    <a:pt x="9249" y="10627"/>
                  </a:lnTo>
                  <a:lnTo>
                    <a:pt x="18497" y="5163"/>
                  </a:lnTo>
                  <a:lnTo>
                    <a:pt x="8948" y="0"/>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a:off x="1049175" y="3006050"/>
              <a:ext cx="231225" cy="246875"/>
            </a:xfrm>
            <a:custGeom>
              <a:rect b="b" l="l" r="r" t="t"/>
              <a:pathLst>
                <a:path extrusionOk="0" h="9875" w="9249">
                  <a:moveTo>
                    <a:pt x="1" y="0"/>
                  </a:moveTo>
                  <a:lnTo>
                    <a:pt x="1" y="4361"/>
                  </a:lnTo>
                  <a:lnTo>
                    <a:pt x="9249" y="9875"/>
                  </a:lnTo>
                  <a:lnTo>
                    <a:pt x="9249" y="5414"/>
                  </a:lnTo>
                  <a:lnTo>
                    <a:pt x="1" y="0"/>
                  </a:ln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1280375" y="3005425"/>
              <a:ext cx="230600" cy="247500"/>
            </a:xfrm>
            <a:custGeom>
              <a:rect b="b" l="l" r="r" t="t"/>
              <a:pathLst>
                <a:path extrusionOk="0" h="9900" w="9224">
                  <a:moveTo>
                    <a:pt x="1" y="5439"/>
                  </a:moveTo>
                  <a:lnTo>
                    <a:pt x="1" y="9900"/>
                  </a:lnTo>
                  <a:lnTo>
                    <a:pt x="9099" y="4436"/>
                  </a:lnTo>
                  <a:lnTo>
                    <a:pt x="9224" y="0"/>
                  </a:lnTo>
                  <a:close/>
                </a:path>
              </a:pathLst>
            </a:custGeom>
            <a:gradFill>
              <a:gsLst>
                <a:gs pos="0">
                  <a:srgbClr val="DBD4EB"/>
                </a:gs>
                <a:gs pos="100000">
                  <a:srgbClr val="9180BB"/>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a:off x="1143800" y="2923325"/>
              <a:ext cx="159800" cy="90250"/>
            </a:xfrm>
            <a:custGeom>
              <a:rect b="b" l="l" r="r" t="t"/>
              <a:pathLst>
                <a:path extrusionOk="0" h="3610" w="6392">
                  <a:moveTo>
                    <a:pt x="5389" y="1"/>
                  </a:moveTo>
                  <a:lnTo>
                    <a:pt x="0" y="3109"/>
                  </a:lnTo>
                  <a:lnTo>
                    <a:pt x="752" y="3610"/>
                  </a:lnTo>
                  <a:lnTo>
                    <a:pt x="6391" y="402"/>
                  </a:lnTo>
                  <a:lnTo>
                    <a:pt x="5389" y="1"/>
                  </a:ln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a:off x="1184525" y="2945900"/>
              <a:ext cx="159800" cy="90875"/>
            </a:xfrm>
            <a:custGeom>
              <a:rect b="b" l="l" r="r" t="t"/>
              <a:pathLst>
                <a:path extrusionOk="0" h="3635" w="6392">
                  <a:moveTo>
                    <a:pt x="5389" y="0"/>
                  </a:moveTo>
                  <a:lnTo>
                    <a:pt x="0" y="3133"/>
                  </a:lnTo>
                  <a:lnTo>
                    <a:pt x="752" y="3634"/>
                  </a:lnTo>
                  <a:lnTo>
                    <a:pt x="6391" y="426"/>
                  </a:lnTo>
                  <a:lnTo>
                    <a:pt x="5389" y="0"/>
                  </a:ln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1225875" y="2969075"/>
              <a:ext cx="159800" cy="90875"/>
            </a:xfrm>
            <a:custGeom>
              <a:rect b="b" l="l" r="r" t="t"/>
              <a:pathLst>
                <a:path extrusionOk="0" h="3635" w="6392">
                  <a:moveTo>
                    <a:pt x="5389" y="0"/>
                  </a:moveTo>
                  <a:lnTo>
                    <a:pt x="0" y="3133"/>
                  </a:lnTo>
                  <a:lnTo>
                    <a:pt x="752" y="3634"/>
                  </a:lnTo>
                  <a:lnTo>
                    <a:pt x="6391" y="426"/>
                  </a:lnTo>
                  <a:lnTo>
                    <a:pt x="5389" y="0"/>
                  </a:ln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a:off x="1266600" y="2992250"/>
              <a:ext cx="159800" cy="90875"/>
            </a:xfrm>
            <a:custGeom>
              <a:rect b="b" l="l" r="r" t="t"/>
              <a:pathLst>
                <a:path extrusionOk="0" h="3635" w="6392">
                  <a:moveTo>
                    <a:pt x="5389" y="1"/>
                  </a:moveTo>
                  <a:lnTo>
                    <a:pt x="0" y="3109"/>
                  </a:lnTo>
                  <a:lnTo>
                    <a:pt x="752" y="3635"/>
                  </a:lnTo>
                  <a:lnTo>
                    <a:pt x="6391" y="427"/>
                  </a:lnTo>
                  <a:lnTo>
                    <a:pt x="5389" y="1"/>
                  </a:ln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a:off x="1222750" y="3335000"/>
              <a:ext cx="36975" cy="37600"/>
            </a:xfrm>
            <a:custGeom>
              <a:rect b="b" l="l" r="r" t="t"/>
              <a:pathLst>
                <a:path extrusionOk="0" h="1504" w="1479">
                  <a:moveTo>
                    <a:pt x="301" y="201"/>
                  </a:moveTo>
                  <a:cubicBezTo>
                    <a:pt x="0" y="426"/>
                    <a:pt x="125" y="451"/>
                    <a:pt x="125" y="827"/>
                  </a:cubicBezTo>
                  <a:lnTo>
                    <a:pt x="125" y="827"/>
                  </a:lnTo>
                  <a:cubicBezTo>
                    <a:pt x="125" y="1203"/>
                    <a:pt x="175" y="1504"/>
                    <a:pt x="526" y="1504"/>
                  </a:cubicBezTo>
                  <a:lnTo>
                    <a:pt x="526" y="1504"/>
                  </a:lnTo>
                  <a:cubicBezTo>
                    <a:pt x="902" y="1504"/>
                    <a:pt x="1479" y="1078"/>
                    <a:pt x="1479" y="702"/>
                  </a:cubicBezTo>
                  <a:lnTo>
                    <a:pt x="1479" y="702"/>
                  </a:lnTo>
                  <a:cubicBezTo>
                    <a:pt x="1479" y="451"/>
                    <a:pt x="1253" y="0"/>
                    <a:pt x="827" y="0"/>
                  </a:cubicBezTo>
                  <a:lnTo>
                    <a:pt x="827" y="0"/>
                  </a:lnTo>
                  <a:cubicBezTo>
                    <a:pt x="677" y="0"/>
                    <a:pt x="501" y="50"/>
                    <a:pt x="301" y="201"/>
                  </a:cubicBezTo>
                </a:path>
              </a:pathLst>
            </a:custGeom>
            <a:solidFill>
              <a:srgbClr val="AAAA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a:off x="1219600" y="3338750"/>
              <a:ext cx="33250" cy="33850"/>
            </a:xfrm>
            <a:custGeom>
              <a:rect b="b" l="l" r="r" t="t"/>
              <a:pathLst>
                <a:path extrusionOk="0" h="1354" w="1330">
                  <a:moveTo>
                    <a:pt x="677" y="0"/>
                  </a:moveTo>
                  <a:cubicBezTo>
                    <a:pt x="301" y="0"/>
                    <a:pt x="1" y="301"/>
                    <a:pt x="1" y="677"/>
                  </a:cubicBezTo>
                  <a:cubicBezTo>
                    <a:pt x="1" y="1053"/>
                    <a:pt x="301" y="1354"/>
                    <a:pt x="677" y="1354"/>
                  </a:cubicBezTo>
                  <a:cubicBezTo>
                    <a:pt x="1028" y="1354"/>
                    <a:pt x="1329" y="1053"/>
                    <a:pt x="1329" y="677"/>
                  </a:cubicBezTo>
                  <a:cubicBezTo>
                    <a:pt x="1329" y="301"/>
                    <a:pt x="1028" y="0"/>
                    <a:pt x="677" y="0"/>
                  </a:cubicBez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a:off x="894425" y="3143875"/>
              <a:ext cx="37600" cy="37625"/>
            </a:xfrm>
            <a:custGeom>
              <a:rect b="b" l="l" r="r" t="t"/>
              <a:pathLst>
                <a:path extrusionOk="0" h="1505" w="1504">
                  <a:moveTo>
                    <a:pt x="301" y="201"/>
                  </a:moveTo>
                  <a:cubicBezTo>
                    <a:pt x="0" y="402"/>
                    <a:pt x="125" y="452"/>
                    <a:pt x="125" y="828"/>
                  </a:cubicBezTo>
                  <a:lnTo>
                    <a:pt x="125" y="828"/>
                  </a:lnTo>
                  <a:cubicBezTo>
                    <a:pt x="125" y="1204"/>
                    <a:pt x="176" y="1505"/>
                    <a:pt x="551" y="1505"/>
                  </a:cubicBezTo>
                  <a:lnTo>
                    <a:pt x="551" y="1505"/>
                  </a:lnTo>
                  <a:cubicBezTo>
                    <a:pt x="927" y="1505"/>
                    <a:pt x="1504" y="1079"/>
                    <a:pt x="1504" y="703"/>
                  </a:cubicBezTo>
                  <a:lnTo>
                    <a:pt x="1504" y="703"/>
                  </a:lnTo>
                  <a:cubicBezTo>
                    <a:pt x="1504" y="427"/>
                    <a:pt x="1278" y="1"/>
                    <a:pt x="852" y="1"/>
                  </a:cubicBezTo>
                  <a:lnTo>
                    <a:pt x="852" y="1"/>
                  </a:lnTo>
                  <a:cubicBezTo>
                    <a:pt x="702" y="1"/>
                    <a:pt x="501" y="51"/>
                    <a:pt x="301" y="201"/>
                  </a:cubicBezTo>
                  <a:close/>
                </a:path>
              </a:pathLst>
            </a:custGeom>
            <a:solidFill>
              <a:srgbClr val="AAAA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891275" y="3147650"/>
              <a:ext cx="33875" cy="33850"/>
            </a:xfrm>
            <a:custGeom>
              <a:rect b="b" l="l" r="r" t="t"/>
              <a:pathLst>
                <a:path extrusionOk="0" h="1354" w="1355">
                  <a:moveTo>
                    <a:pt x="677" y="0"/>
                  </a:moveTo>
                  <a:cubicBezTo>
                    <a:pt x="302" y="0"/>
                    <a:pt x="1" y="301"/>
                    <a:pt x="1" y="677"/>
                  </a:cubicBezTo>
                  <a:cubicBezTo>
                    <a:pt x="1" y="1053"/>
                    <a:pt x="302" y="1354"/>
                    <a:pt x="677" y="1354"/>
                  </a:cubicBezTo>
                  <a:cubicBezTo>
                    <a:pt x="1053" y="1354"/>
                    <a:pt x="1354" y="1053"/>
                    <a:pt x="1354" y="677"/>
                  </a:cubicBezTo>
                  <a:cubicBezTo>
                    <a:pt x="1354" y="301"/>
                    <a:pt x="1053" y="0"/>
                    <a:pt x="677" y="0"/>
                  </a:cubicBez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a:off x="1222750" y="4147650"/>
              <a:ext cx="36975" cy="37000"/>
            </a:xfrm>
            <a:custGeom>
              <a:rect b="b" l="l" r="r" t="t"/>
              <a:pathLst>
                <a:path extrusionOk="0" h="1480" w="1479">
                  <a:moveTo>
                    <a:pt x="301" y="201"/>
                  </a:moveTo>
                  <a:cubicBezTo>
                    <a:pt x="0" y="402"/>
                    <a:pt x="125" y="452"/>
                    <a:pt x="125" y="803"/>
                  </a:cubicBezTo>
                  <a:lnTo>
                    <a:pt x="125" y="803"/>
                  </a:lnTo>
                  <a:cubicBezTo>
                    <a:pt x="125" y="1178"/>
                    <a:pt x="175" y="1479"/>
                    <a:pt x="526" y="1479"/>
                  </a:cubicBezTo>
                  <a:lnTo>
                    <a:pt x="526" y="1479"/>
                  </a:lnTo>
                  <a:cubicBezTo>
                    <a:pt x="902" y="1479"/>
                    <a:pt x="1479" y="1078"/>
                    <a:pt x="1479" y="702"/>
                  </a:cubicBezTo>
                  <a:lnTo>
                    <a:pt x="1479" y="702"/>
                  </a:lnTo>
                  <a:cubicBezTo>
                    <a:pt x="1479" y="427"/>
                    <a:pt x="1253" y="1"/>
                    <a:pt x="827" y="1"/>
                  </a:cubicBezTo>
                  <a:lnTo>
                    <a:pt x="827" y="1"/>
                  </a:lnTo>
                  <a:cubicBezTo>
                    <a:pt x="677" y="1"/>
                    <a:pt x="501" y="51"/>
                    <a:pt x="301" y="201"/>
                  </a:cubicBezTo>
                  <a:close/>
                </a:path>
              </a:pathLst>
            </a:custGeom>
            <a:solidFill>
              <a:srgbClr val="AAAA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a:off x="1219600" y="4151400"/>
              <a:ext cx="33250" cy="33250"/>
            </a:xfrm>
            <a:custGeom>
              <a:rect b="b" l="l" r="r" t="t"/>
              <a:pathLst>
                <a:path extrusionOk="0" h="1330" w="1330">
                  <a:moveTo>
                    <a:pt x="677" y="1"/>
                  </a:moveTo>
                  <a:cubicBezTo>
                    <a:pt x="301" y="1"/>
                    <a:pt x="1" y="302"/>
                    <a:pt x="1" y="653"/>
                  </a:cubicBezTo>
                  <a:cubicBezTo>
                    <a:pt x="1" y="1028"/>
                    <a:pt x="301" y="1329"/>
                    <a:pt x="677" y="1329"/>
                  </a:cubicBezTo>
                  <a:cubicBezTo>
                    <a:pt x="1028" y="1329"/>
                    <a:pt x="1329" y="1028"/>
                    <a:pt x="1329" y="653"/>
                  </a:cubicBezTo>
                  <a:cubicBezTo>
                    <a:pt x="1329" y="302"/>
                    <a:pt x="1028" y="1"/>
                    <a:pt x="677" y="1"/>
                  </a:cubicBez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a:off x="894425" y="3955925"/>
              <a:ext cx="37600" cy="37625"/>
            </a:xfrm>
            <a:custGeom>
              <a:rect b="b" l="l" r="r" t="t"/>
              <a:pathLst>
                <a:path extrusionOk="0" h="1505" w="1504">
                  <a:moveTo>
                    <a:pt x="301" y="201"/>
                  </a:moveTo>
                  <a:cubicBezTo>
                    <a:pt x="0" y="426"/>
                    <a:pt x="125" y="451"/>
                    <a:pt x="125" y="827"/>
                  </a:cubicBezTo>
                  <a:lnTo>
                    <a:pt x="125" y="827"/>
                  </a:lnTo>
                  <a:cubicBezTo>
                    <a:pt x="125" y="1203"/>
                    <a:pt x="176" y="1504"/>
                    <a:pt x="551" y="1504"/>
                  </a:cubicBezTo>
                  <a:lnTo>
                    <a:pt x="551" y="1504"/>
                  </a:lnTo>
                  <a:cubicBezTo>
                    <a:pt x="927" y="1504"/>
                    <a:pt x="1504" y="1078"/>
                    <a:pt x="1504" y="702"/>
                  </a:cubicBezTo>
                  <a:lnTo>
                    <a:pt x="1504" y="702"/>
                  </a:lnTo>
                  <a:cubicBezTo>
                    <a:pt x="1504" y="426"/>
                    <a:pt x="1278" y="0"/>
                    <a:pt x="852" y="0"/>
                  </a:cubicBezTo>
                  <a:lnTo>
                    <a:pt x="852" y="0"/>
                  </a:lnTo>
                  <a:cubicBezTo>
                    <a:pt x="702" y="0"/>
                    <a:pt x="501" y="50"/>
                    <a:pt x="301" y="201"/>
                  </a:cubicBezTo>
                  <a:close/>
                </a:path>
              </a:pathLst>
            </a:custGeom>
            <a:solidFill>
              <a:srgbClr val="AAAA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a:off x="891275" y="3959675"/>
              <a:ext cx="33875" cy="33875"/>
            </a:xfrm>
            <a:custGeom>
              <a:rect b="b" l="l" r="r" t="t"/>
              <a:pathLst>
                <a:path extrusionOk="0" h="1355" w="1355">
                  <a:moveTo>
                    <a:pt x="677" y="1"/>
                  </a:moveTo>
                  <a:cubicBezTo>
                    <a:pt x="302" y="1"/>
                    <a:pt x="1" y="301"/>
                    <a:pt x="1" y="677"/>
                  </a:cubicBezTo>
                  <a:cubicBezTo>
                    <a:pt x="1" y="1053"/>
                    <a:pt x="302" y="1354"/>
                    <a:pt x="677" y="1354"/>
                  </a:cubicBezTo>
                  <a:cubicBezTo>
                    <a:pt x="1053" y="1354"/>
                    <a:pt x="1354" y="1053"/>
                    <a:pt x="1354" y="677"/>
                  </a:cubicBezTo>
                  <a:cubicBezTo>
                    <a:pt x="1354" y="301"/>
                    <a:pt x="1053" y="1"/>
                    <a:pt x="677" y="1"/>
                  </a:cubicBez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a:off x="1363100" y="3254800"/>
              <a:ext cx="246875" cy="238100"/>
            </a:xfrm>
            <a:custGeom>
              <a:rect b="b" l="l" r="r" t="t"/>
              <a:pathLst>
                <a:path extrusionOk="0" h="9524" w="9875">
                  <a:moveTo>
                    <a:pt x="9875" y="0"/>
                  </a:moveTo>
                  <a:lnTo>
                    <a:pt x="0" y="5689"/>
                  </a:lnTo>
                  <a:lnTo>
                    <a:pt x="0" y="9524"/>
                  </a:lnTo>
                  <a:lnTo>
                    <a:pt x="9875" y="3835"/>
                  </a:lnTo>
                  <a:lnTo>
                    <a:pt x="9875" y="0"/>
                  </a:ln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a:off x="1363100" y="3405800"/>
              <a:ext cx="246875" cy="238125"/>
            </a:xfrm>
            <a:custGeom>
              <a:rect b="b" l="l" r="r" t="t"/>
              <a:pathLst>
                <a:path extrusionOk="0" h="9525" w="9875">
                  <a:moveTo>
                    <a:pt x="9875" y="0"/>
                  </a:moveTo>
                  <a:lnTo>
                    <a:pt x="0" y="5689"/>
                  </a:lnTo>
                  <a:lnTo>
                    <a:pt x="0" y="9524"/>
                  </a:lnTo>
                  <a:lnTo>
                    <a:pt x="9875" y="3835"/>
                  </a:lnTo>
                  <a:lnTo>
                    <a:pt x="9875" y="0"/>
                  </a:ln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a:off x="1363100" y="3556175"/>
              <a:ext cx="246875" cy="238750"/>
            </a:xfrm>
            <a:custGeom>
              <a:rect b="b" l="l" r="r" t="t"/>
              <a:pathLst>
                <a:path extrusionOk="0" h="9550" w="9875">
                  <a:moveTo>
                    <a:pt x="9875" y="0"/>
                  </a:moveTo>
                  <a:lnTo>
                    <a:pt x="0" y="5715"/>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a:off x="1363100" y="3707175"/>
              <a:ext cx="246875" cy="238750"/>
            </a:xfrm>
            <a:custGeom>
              <a:rect b="b" l="l" r="r" t="t"/>
              <a:pathLst>
                <a:path extrusionOk="0" h="9550" w="9875">
                  <a:moveTo>
                    <a:pt x="9875" y="0"/>
                  </a:moveTo>
                  <a:lnTo>
                    <a:pt x="0" y="5715"/>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a:off x="1363100" y="3854425"/>
              <a:ext cx="246875" cy="238750"/>
            </a:xfrm>
            <a:custGeom>
              <a:rect b="b" l="l" r="r" t="t"/>
              <a:pathLst>
                <a:path extrusionOk="0" h="9550" w="9875">
                  <a:moveTo>
                    <a:pt x="9875" y="0"/>
                  </a:moveTo>
                  <a:lnTo>
                    <a:pt x="0" y="5714"/>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918225" y="3260425"/>
              <a:ext cx="319575" cy="308300"/>
            </a:xfrm>
            <a:custGeom>
              <a:rect b="b" l="l" r="r" t="t"/>
              <a:pathLst>
                <a:path extrusionOk="0" h="12332" w="12783">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p:nvPr/>
          </p:nvSpPr>
          <p:spPr>
            <a:xfrm>
              <a:off x="918225" y="3429600"/>
              <a:ext cx="319575" cy="308925"/>
            </a:xfrm>
            <a:custGeom>
              <a:rect b="b" l="l" r="r" t="t"/>
              <a:pathLst>
                <a:path extrusionOk="0" h="12357" w="12783">
                  <a:moveTo>
                    <a:pt x="1" y="1"/>
                  </a:moveTo>
                  <a:lnTo>
                    <a:pt x="1" y="4963"/>
                  </a:lnTo>
                  <a:lnTo>
                    <a:pt x="12783" y="12357"/>
                  </a:lnTo>
                  <a:lnTo>
                    <a:pt x="12783" y="7394"/>
                  </a:lnTo>
                  <a:lnTo>
                    <a:pt x="1" y="1"/>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p:nvPr/>
          </p:nvSpPr>
          <p:spPr>
            <a:xfrm>
              <a:off x="918225" y="3599400"/>
              <a:ext cx="319575" cy="308300"/>
            </a:xfrm>
            <a:custGeom>
              <a:rect b="b" l="l" r="r" t="t"/>
              <a:pathLst>
                <a:path extrusionOk="0" h="12332" w="12783">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a:off x="918225" y="3768575"/>
              <a:ext cx="319575" cy="308300"/>
            </a:xfrm>
            <a:custGeom>
              <a:rect b="b" l="l" r="r" t="t"/>
              <a:pathLst>
                <a:path extrusionOk="0" h="12332" w="12783">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23"/>
          <p:cNvGrpSpPr/>
          <p:nvPr/>
        </p:nvGrpSpPr>
        <p:grpSpPr>
          <a:xfrm>
            <a:off x="2264138" y="2185713"/>
            <a:ext cx="1194875" cy="1498775"/>
            <a:chOff x="673875" y="2871950"/>
            <a:chExt cx="1194875" cy="1498775"/>
          </a:xfrm>
        </p:grpSpPr>
        <p:sp>
          <p:nvSpPr>
            <p:cNvPr id="218" name="Google Shape;218;p23"/>
            <p:cNvSpPr/>
            <p:nvPr/>
          </p:nvSpPr>
          <p:spPr>
            <a:xfrm>
              <a:off x="673875" y="3990375"/>
              <a:ext cx="597125" cy="380350"/>
            </a:xfrm>
            <a:custGeom>
              <a:rect b="b" l="l" r="r" t="t"/>
              <a:pathLst>
                <a:path extrusionOk="0" h="15214" w="23885">
                  <a:moveTo>
                    <a:pt x="0" y="1"/>
                  </a:moveTo>
                  <a:lnTo>
                    <a:pt x="0" y="1404"/>
                  </a:lnTo>
                  <a:lnTo>
                    <a:pt x="23885" y="15214"/>
                  </a:lnTo>
                  <a:lnTo>
                    <a:pt x="23885" y="13810"/>
                  </a:lnTo>
                  <a:lnTo>
                    <a:pt x="0" y="1"/>
                  </a:lnTo>
                  <a:close/>
                </a:path>
              </a:pathLst>
            </a:custGeom>
            <a:gradFill>
              <a:gsLst>
                <a:gs pos="0">
                  <a:srgbClr val="1A85C8"/>
                </a:gs>
                <a:gs pos="100000">
                  <a:srgbClr val="0F375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1270975" y="3990375"/>
              <a:ext cx="597775" cy="380350"/>
            </a:xfrm>
            <a:custGeom>
              <a:rect b="b" l="l" r="r" t="t"/>
              <a:pathLst>
                <a:path extrusionOk="0" h="15214" w="23911">
                  <a:moveTo>
                    <a:pt x="1" y="13810"/>
                  </a:moveTo>
                  <a:lnTo>
                    <a:pt x="1" y="15214"/>
                  </a:lnTo>
                  <a:lnTo>
                    <a:pt x="23911" y="1404"/>
                  </a:lnTo>
                  <a:lnTo>
                    <a:pt x="23911" y="1"/>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673875" y="3645150"/>
              <a:ext cx="1194875" cy="690500"/>
            </a:xfrm>
            <a:custGeom>
              <a:rect b="b" l="l" r="r" t="t"/>
              <a:pathLst>
                <a:path extrusionOk="0" h="27620" w="47795">
                  <a:moveTo>
                    <a:pt x="23885" y="0"/>
                  </a:moveTo>
                  <a:lnTo>
                    <a:pt x="0" y="13810"/>
                  </a:lnTo>
                  <a:lnTo>
                    <a:pt x="23885" y="27619"/>
                  </a:lnTo>
                  <a:lnTo>
                    <a:pt x="47795" y="13785"/>
                  </a:lnTo>
                  <a:lnTo>
                    <a:pt x="23885" y="0"/>
                  </a:ln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880625" y="3095025"/>
              <a:ext cx="399775" cy="1122825"/>
            </a:xfrm>
            <a:custGeom>
              <a:rect b="b" l="l" r="r" t="t"/>
              <a:pathLst>
                <a:path extrusionOk="0" h="44913" w="15991">
                  <a:moveTo>
                    <a:pt x="1" y="0"/>
                  </a:moveTo>
                  <a:lnTo>
                    <a:pt x="1" y="35840"/>
                  </a:lnTo>
                  <a:lnTo>
                    <a:pt x="15991" y="44913"/>
                  </a:lnTo>
                  <a:lnTo>
                    <a:pt x="15991" y="9424"/>
                  </a:lnTo>
                  <a:lnTo>
                    <a:pt x="1" y="0"/>
                  </a:ln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a:off x="1280375" y="3095025"/>
              <a:ext cx="399775" cy="1122825"/>
            </a:xfrm>
            <a:custGeom>
              <a:rect b="b" l="l" r="r" t="t"/>
              <a:pathLst>
                <a:path extrusionOk="0" h="44913" w="15991">
                  <a:moveTo>
                    <a:pt x="1" y="9424"/>
                  </a:moveTo>
                  <a:lnTo>
                    <a:pt x="1" y="44913"/>
                  </a:lnTo>
                  <a:lnTo>
                    <a:pt x="15991" y="35489"/>
                  </a:lnTo>
                  <a:lnTo>
                    <a:pt x="15991" y="0"/>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a:off x="880625" y="2871950"/>
              <a:ext cx="799525" cy="458675"/>
            </a:xfrm>
            <a:custGeom>
              <a:rect b="b" l="l" r="r" t="t"/>
              <a:pathLst>
                <a:path extrusionOk="0" h="18347" w="31981">
                  <a:moveTo>
                    <a:pt x="15490" y="1"/>
                  </a:moveTo>
                  <a:lnTo>
                    <a:pt x="1" y="8923"/>
                  </a:lnTo>
                  <a:lnTo>
                    <a:pt x="15991" y="18347"/>
                  </a:lnTo>
                  <a:lnTo>
                    <a:pt x="31981" y="8923"/>
                  </a:lnTo>
                  <a:lnTo>
                    <a:pt x="15490" y="1"/>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1049175" y="2876350"/>
              <a:ext cx="462425" cy="265675"/>
            </a:xfrm>
            <a:custGeom>
              <a:rect b="b" l="l" r="r" t="t"/>
              <a:pathLst>
                <a:path extrusionOk="0" h="10627" w="18497">
                  <a:moveTo>
                    <a:pt x="8948" y="0"/>
                  </a:moveTo>
                  <a:lnTo>
                    <a:pt x="1" y="5163"/>
                  </a:lnTo>
                  <a:lnTo>
                    <a:pt x="9249" y="10627"/>
                  </a:lnTo>
                  <a:lnTo>
                    <a:pt x="18497" y="5163"/>
                  </a:lnTo>
                  <a:lnTo>
                    <a:pt x="8948" y="0"/>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1049175" y="3006050"/>
              <a:ext cx="231225" cy="246875"/>
            </a:xfrm>
            <a:custGeom>
              <a:rect b="b" l="l" r="r" t="t"/>
              <a:pathLst>
                <a:path extrusionOk="0" h="9875" w="9249">
                  <a:moveTo>
                    <a:pt x="1" y="0"/>
                  </a:moveTo>
                  <a:lnTo>
                    <a:pt x="1" y="4361"/>
                  </a:lnTo>
                  <a:lnTo>
                    <a:pt x="9249" y="9875"/>
                  </a:lnTo>
                  <a:lnTo>
                    <a:pt x="9249" y="5414"/>
                  </a:lnTo>
                  <a:lnTo>
                    <a:pt x="1" y="0"/>
                  </a:ln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a:off x="1280375" y="3005425"/>
              <a:ext cx="230600" cy="247500"/>
            </a:xfrm>
            <a:custGeom>
              <a:rect b="b" l="l" r="r" t="t"/>
              <a:pathLst>
                <a:path extrusionOk="0" h="9900" w="9224">
                  <a:moveTo>
                    <a:pt x="1" y="5439"/>
                  </a:moveTo>
                  <a:lnTo>
                    <a:pt x="1" y="9900"/>
                  </a:lnTo>
                  <a:lnTo>
                    <a:pt x="9099" y="4436"/>
                  </a:lnTo>
                  <a:lnTo>
                    <a:pt x="9224" y="0"/>
                  </a:lnTo>
                  <a:close/>
                </a:path>
              </a:pathLst>
            </a:custGeom>
            <a:gradFill>
              <a:gsLst>
                <a:gs pos="0">
                  <a:srgbClr val="DBD4EB"/>
                </a:gs>
                <a:gs pos="100000">
                  <a:srgbClr val="9180BB"/>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1143800" y="2923325"/>
              <a:ext cx="159800" cy="90250"/>
            </a:xfrm>
            <a:custGeom>
              <a:rect b="b" l="l" r="r" t="t"/>
              <a:pathLst>
                <a:path extrusionOk="0" h="3610" w="6392">
                  <a:moveTo>
                    <a:pt x="5389" y="1"/>
                  </a:moveTo>
                  <a:lnTo>
                    <a:pt x="0" y="3109"/>
                  </a:lnTo>
                  <a:lnTo>
                    <a:pt x="752" y="3610"/>
                  </a:lnTo>
                  <a:lnTo>
                    <a:pt x="6391" y="402"/>
                  </a:lnTo>
                  <a:lnTo>
                    <a:pt x="5389" y="1"/>
                  </a:ln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1184525" y="2945900"/>
              <a:ext cx="159800" cy="90875"/>
            </a:xfrm>
            <a:custGeom>
              <a:rect b="b" l="l" r="r" t="t"/>
              <a:pathLst>
                <a:path extrusionOk="0" h="3635" w="6392">
                  <a:moveTo>
                    <a:pt x="5389" y="0"/>
                  </a:moveTo>
                  <a:lnTo>
                    <a:pt x="0" y="3133"/>
                  </a:lnTo>
                  <a:lnTo>
                    <a:pt x="752" y="3634"/>
                  </a:lnTo>
                  <a:lnTo>
                    <a:pt x="6391" y="426"/>
                  </a:lnTo>
                  <a:lnTo>
                    <a:pt x="5389" y="0"/>
                  </a:ln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a:off x="1225875" y="2969075"/>
              <a:ext cx="159800" cy="90875"/>
            </a:xfrm>
            <a:custGeom>
              <a:rect b="b" l="l" r="r" t="t"/>
              <a:pathLst>
                <a:path extrusionOk="0" h="3635" w="6392">
                  <a:moveTo>
                    <a:pt x="5389" y="0"/>
                  </a:moveTo>
                  <a:lnTo>
                    <a:pt x="0" y="3133"/>
                  </a:lnTo>
                  <a:lnTo>
                    <a:pt x="752" y="3634"/>
                  </a:lnTo>
                  <a:lnTo>
                    <a:pt x="6391" y="426"/>
                  </a:lnTo>
                  <a:lnTo>
                    <a:pt x="5389" y="0"/>
                  </a:ln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1266600" y="2992250"/>
              <a:ext cx="159800" cy="90875"/>
            </a:xfrm>
            <a:custGeom>
              <a:rect b="b" l="l" r="r" t="t"/>
              <a:pathLst>
                <a:path extrusionOk="0" h="3635" w="6392">
                  <a:moveTo>
                    <a:pt x="5389" y="1"/>
                  </a:moveTo>
                  <a:lnTo>
                    <a:pt x="0" y="3109"/>
                  </a:lnTo>
                  <a:lnTo>
                    <a:pt x="752" y="3635"/>
                  </a:lnTo>
                  <a:lnTo>
                    <a:pt x="6391" y="427"/>
                  </a:lnTo>
                  <a:lnTo>
                    <a:pt x="5389" y="1"/>
                  </a:ln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1222750" y="3335000"/>
              <a:ext cx="36975" cy="37600"/>
            </a:xfrm>
            <a:custGeom>
              <a:rect b="b" l="l" r="r" t="t"/>
              <a:pathLst>
                <a:path extrusionOk="0" h="1504" w="1479">
                  <a:moveTo>
                    <a:pt x="301" y="201"/>
                  </a:moveTo>
                  <a:cubicBezTo>
                    <a:pt x="0" y="426"/>
                    <a:pt x="125" y="451"/>
                    <a:pt x="125" y="827"/>
                  </a:cubicBezTo>
                  <a:lnTo>
                    <a:pt x="125" y="827"/>
                  </a:lnTo>
                  <a:cubicBezTo>
                    <a:pt x="125" y="1203"/>
                    <a:pt x="175" y="1504"/>
                    <a:pt x="526" y="1504"/>
                  </a:cubicBezTo>
                  <a:lnTo>
                    <a:pt x="526" y="1504"/>
                  </a:lnTo>
                  <a:cubicBezTo>
                    <a:pt x="902" y="1504"/>
                    <a:pt x="1479" y="1078"/>
                    <a:pt x="1479" y="702"/>
                  </a:cubicBezTo>
                  <a:lnTo>
                    <a:pt x="1479" y="702"/>
                  </a:lnTo>
                  <a:cubicBezTo>
                    <a:pt x="1479" y="451"/>
                    <a:pt x="1253" y="0"/>
                    <a:pt x="827" y="0"/>
                  </a:cubicBezTo>
                  <a:lnTo>
                    <a:pt x="827" y="0"/>
                  </a:lnTo>
                  <a:cubicBezTo>
                    <a:pt x="677" y="0"/>
                    <a:pt x="501" y="50"/>
                    <a:pt x="301" y="201"/>
                  </a:cubicBezTo>
                </a:path>
              </a:pathLst>
            </a:custGeom>
            <a:solidFill>
              <a:srgbClr val="AAAA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1219600" y="3338750"/>
              <a:ext cx="33250" cy="33850"/>
            </a:xfrm>
            <a:custGeom>
              <a:rect b="b" l="l" r="r" t="t"/>
              <a:pathLst>
                <a:path extrusionOk="0" h="1354" w="1330">
                  <a:moveTo>
                    <a:pt x="677" y="0"/>
                  </a:moveTo>
                  <a:cubicBezTo>
                    <a:pt x="301" y="0"/>
                    <a:pt x="1" y="301"/>
                    <a:pt x="1" y="677"/>
                  </a:cubicBezTo>
                  <a:cubicBezTo>
                    <a:pt x="1" y="1053"/>
                    <a:pt x="301" y="1354"/>
                    <a:pt x="677" y="1354"/>
                  </a:cubicBezTo>
                  <a:cubicBezTo>
                    <a:pt x="1028" y="1354"/>
                    <a:pt x="1329" y="1053"/>
                    <a:pt x="1329" y="677"/>
                  </a:cubicBezTo>
                  <a:cubicBezTo>
                    <a:pt x="1329" y="301"/>
                    <a:pt x="1028" y="0"/>
                    <a:pt x="677" y="0"/>
                  </a:cubicBez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a:off x="894425" y="3143875"/>
              <a:ext cx="37600" cy="37625"/>
            </a:xfrm>
            <a:custGeom>
              <a:rect b="b" l="l" r="r" t="t"/>
              <a:pathLst>
                <a:path extrusionOk="0" h="1505" w="1504">
                  <a:moveTo>
                    <a:pt x="301" y="201"/>
                  </a:moveTo>
                  <a:cubicBezTo>
                    <a:pt x="0" y="402"/>
                    <a:pt x="125" y="452"/>
                    <a:pt x="125" y="828"/>
                  </a:cubicBezTo>
                  <a:lnTo>
                    <a:pt x="125" y="828"/>
                  </a:lnTo>
                  <a:cubicBezTo>
                    <a:pt x="125" y="1204"/>
                    <a:pt x="176" y="1505"/>
                    <a:pt x="551" y="1505"/>
                  </a:cubicBezTo>
                  <a:lnTo>
                    <a:pt x="551" y="1505"/>
                  </a:lnTo>
                  <a:cubicBezTo>
                    <a:pt x="927" y="1505"/>
                    <a:pt x="1504" y="1079"/>
                    <a:pt x="1504" y="703"/>
                  </a:cubicBezTo>
                  <a:lnTo>
                    <a:pt x="1504" y="703"/>
                  </a:lnTo>
                  <a:cubicBezTo>
                    <a:pt x="1504" y="427"/>
                    <a:pt x="1278" y="1"/>
                    <a:pt x="852" y="1"/>
                  </a:cubicBezTo>
                  <a:lnTo>
                    <a:pt x="852" y="1"/>
                  </a:lnTo>
                  <a:cubicBezTo>
                    <a:pt x="702" y="1"/>
                    <a:pt x="501" y="51"/>
                    <a:pt x="301" y="201"/>
                  </a:cubicBezTo>
                  <a:close/>
                </a:path>
              </a:pathLst>
            </a:custGeom>
            <a:solidFill>
              <a:srgbClr val="AAAA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891275" y="3147650"/>
              <a:ext cx="33875" cy="33850"/>
            </a:xfrm>
            <a:custGeom>
              <a:rect b="b" l="l" r="r" t="t"/>
              <a:pathLst>
                <a:path extrusionOk="0" h="1354" w="1355">
                  <a:moveTo>
                    <a:pt x="677" y="0"/>
                  </a:moveTo>
                  <a:cubicBezTo>
                    <a:pt x="302" y="0"/>
                    <a:pt x="1" y="301"/>
                    <a:pt x="1" y="677"/>
                  </a:cubicBezTo>
                  <a:cubicBezTo>
                    <a:pt x="1" y="1053"/>
                    <a:pt x="302" y="1354"/>
                    <a:pt x="677" y="1354"/>
                  </a:cubicBezTo>
                  <a:cubicBezTo>
                    <a:pt x="1053" y="1354"/>
                    <a:pt x="1354" y="1053"/>
                    <a:pt x="1354" y="677"/>
                  </a:cubicBezTo>
                  <a:cubicBezTo>
                    <a:pt x="1354" y="301"/>
                    <a:pt x="1053" y="0"/>
                    <a:pt x="677" y="0"/>
                  </a:cubicBez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1222750" y="4147650"/>
              <a:ext cx="36975" cy="37000"/>
            </a:xfrm>
            <a:custGeom>
              <a:rect b="b" l="l" r="r" t="t"/>
              <a:pathLst>
                <a:path extrusionOk="0" h="1480" w="1479">
                  <a:moveTo>
                    <a:pt x="301" y="201"/>
                  </a:moveTo>
                  <a:cubicBezTo>
                    <a:pt x="0" y="402"/>
                    <a:pt x="125" y="452"/>
                    <a:pt x="125" y="803"/>
                  </a:cubicBezTo>
                  <a:lnTo>
                    <a:pt x="125" y="803"/>
                  </a:lnTo>
                  <a:cubicBezTo>
                    <a:pt x="125" y="1178"/>
                    <a:pt x="175" y="1479"/>
                    <a:pt x="526" y="1479"/>
                  </a:cubicBezTo>
                  <a:lnTo>
                    <a:pt x="526" y="1479"/>
                  </a:lnTo>
                  <a:cubicBezTo>
                    <a:pt x="902" y="1479"/>
                    <a:pt x="1479" y="1078"/>
                    <a:pt x="1479" y="702"/>
                  </a:cubicBezTo>
                  <a:lnTo>
                    <a:pt x="1479" y="702"/>
                  </a:lnTo>
                  <a:cubicBezTo>
                    <a:pt x="1479" y="427"/>
                    <a:pt x="1253" y="1"/>
                    <a:pt x="827" y="1"/>
                  </a:cubicBezTo>
                  <a:lnTo>
                    <a:pt x="827" y="1"/>
                  </a:lnTo>
                  <a:cubicBezTo>
                    <a:pt x="677" y="1"/>
                    <a:pt x="501" y="51"/>
                    <a:pt x="301" y="201"/>
                  </a:cubicBezTo>
                  <a:close/>
                </a:path>
              </a:pathLst>
            </a:custGeom>
            <a:solidFill>
              <a:srgbClr val="AAAA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a:off x="1219600" y="4151400"/>
              <a:ext cx="33250" cy="33250"/>
            </a:xfrm>
            <a:custGeom>
              <a:rect b="b" l="l" r="r" t="t"/>
              <a:pathLst>
                <a:path extrusionOk="0" h="1330" w="1330">
                  <a:moveTo>
                    <a:pt x="677" y="1"/>
                  </a:moveTo>
                  <a:cubicBezTo>
                    <a:pt x="301" y="1"/>
                    <a:pt x="1" y="302"/>
                    <a:pt x="1" y="653"/>
                  </a:cubicBezTo>
                  <a:cubicBezTo>
                    <a:pt x="1" y="1028"/>
                    <a:pt x="301" y="1329"/>
                    <a:pt x="677" y="1329"/>
                  </a:cubicBezTo>
                  <a:cubicBezTo>
                    <a:pt x="1028" y="1329"/>
                    <a:pt x="1329" y="1028"/>
                    <a:pt x="1329" y="653"/>
                  </a:cubicBezTo>
                  <a:cubicBezTo>
                    <a:pt x="1329" y="302"/>
                    <a:pt x="1028" y="1"/>
                    <a:pt x="677" y="1"/>
                  </a:cubicBez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a:off x="894425" y="3955925"/>
              <a:ext cx="37600" cy="37625"/>
            </a:xfrm>
            <a:custGeom>
              <a:rect b="b" l="l" r="r" t="t"/>
              <a:pathLst>
                <a:path extrusionOk="0" h="1505" w="1504">
                  <a:moveTo>
                    <a:pt x="301" y="201"/>
                  </a:moveTo>
                  <a:cubicBezTo>
                    <a:pt x="0" y="426"/>
                    <a:pt x="125" y="451"/>
                    <a:pt x="125" y="827"/>
                  </a:cubicBezTo>
                  <a:lnTo>
                    <a:pt x="125" y="827"/>
                  </a:lnTo>
                  <a:cubicBezTo>
                    <a:pt x="125" y="1203"/>
                    <a:pt x="176" y="1504"/>
                    <a:pt x="551" y="1504"/>
                  </a:cubicBezTo>
                  <a:lnTo>
                    <a:pt x="551" y="1504"/>
                  </a:lnTo>
                  <a:cubicBezTo>
                    <a:pt x="927" y="1504"/>
                    <a:pt x="1504" y="1078"/>
                    <a:pt x="1504" y="702"/>
                  </a:cubicBezTo>
                  <a:lnTo>
                    <a:pt x="1504" y="702"/>
                  </a:lnTo>
                  <a:cubicBezTo>
                    <a:pt x="1504" y="426"/>
                    <a:pt x="1278" y="0"/>
                    <a:pt x="852" y="0"/>
                  </a:cubicBezTo>
                  <a:lnTo>
                    <a:pt x="852" y="0"/>
                  </a:lnTo>
                  <a:cubicBezTo>
                    <a:pt x="702" y="0"/>
                    <a:pt x="501" y="50"/>
                    <a:pt x="301" y="201"/>
                  </a:cubicBezTo>
                  <a:close/>
                </a:path>
              </a:pathLst>
            </a:custGeom>
            <a:solidFill>
              <a:srgbClr val="AAAA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891275" y="3959675"/>
              <a:ext cx="33875" cy="33875"/>
            </a:xfrm>
            <a:custGeom>
              <a:rect b="b" l="l" r="r" t="t"/>
              <a:pathLst>
                <a:path extrusionOk="0" h="1355" w="1355">
                  <a:moveTo>
                    <a:pt x="677" y="1"/>
                  </a:moveTo>
                  <a:cubicBezTo>
                    <a:pt x="302" y="1"/>
                    <a:pt x="1" y="301"/>
                    <a:pt x="1" y="677"/>
                  </a:cubicBezTo>
                  <a:cubicBezTo>
                    <a:pt x="1" y="1053"/>
                    <a:pt x="302" y="1354"/>
                    <a:pt x="677" y="1354"/>
                  </a:cubicBezTo>
                  <a:cubicBezTo>
                    <a:pt x="1053" y="1354"/>
                    <a:pt x="1354" y="1053"/>
                    <a:pt x="1354" y="677"/>
                  </a:cubicBezTo>
                  <a:cubicBezTo>
                    <a:pt x="1354" y="301"/>
                    <a:pt x="1053" y="1"/>
                    <a:pt x="677" y="1"/>
                  </a:cubicBez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a:off x="1363100" y="3254800"/>
              <a:ext cx="246875" cy="238100"/>
            </a:xfrm>
            <a:custGeom>
              <a:rect b="b" l="l" r="r" t="t"/>
              <a:pathLst>
                <a:path extrusionOk="0" h="9524" w="9875">
                  <a:moveTo>
                    <a:pt x="9875" y="0"/>
                  </a:moveTo>
                  <a:lnTo>
                    <a:pt x="0" y="5689"/>
                  </a:lnTo>
                  <a:lnTo>
                    <a:pt x="0" y="9524"/>
                  </a:lnTo>
                  <a:lnTo>
                    <a:pt x="9875" y="3835"/>
                  </a:lnTo>
                  <a:lnTo>
                    <a:pt x="9875" y="0"/>
                  </a:ln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1363100" y="3405800"/>
              <a:ext cx="246875" cy="238125"/>
            </a:xfrm>
            <a:custGeom>
              <a:rect b="b" l="l" r="r" t="t"/>
              <a:pathLst>
                <a:path extrusionOk="0" h="9525" w="9875">
                  <a:moveTo>
                    <a:pt x="9875" y="0"/>
                  </a:moveTo>
                  <a:lnTo>
                    <a:pt x="0" y="5689"/>
                  </a:lnTo>
                  <a:lnTo>
                    <a:pt x="0" y="9524"/>
                  </a:lnTo>
                  <a:lnTo>
                    <a:pt x="9875" y="3835"/>
                  </a:lnTo>
                  <a:lnTo>
                    <a:pt x="9875" y="0"/>
                  </a:ln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1363100" y="3556175"/>
              <a:ext cx="246875" cy="238750"/>
            </a:xfrm>
            <a:custGeom>
              <a:rect b="b" l="l" r="r" t="t"/>
              <a:pathLst>
                <a:path extrusionOk="0" h="9550" w="9875">
                  <a:moveTo>
                    <a:pt x="9875" y="0"/>
                  </a:moveTo>
                  <a:lnTo>
                    <a:pt x="0" y="5715"/>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1363100" y="3707175"/>
              <a:ext cx="246875" cy="238750"/>
            </a:xfrm>
            <a:custGeom>
              <a:rect b="b" l="l" r="r" t="t"/>
              <a:pathLst>
                <a:path extrusionOk="0" h="9550" w="9875">
                  <a:moveTo>
                    <a:pt x="9875" y="0"/>
                  </a:moveTo>
                  <a:lnTo>
                    <a:pt x="0" y="5715"/>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1363100" y="3854425"/>
              <a:ext cx="246875" cy="238750"/>
            </a:xfrm>
            <a:custGeom>
              <a:rect b="b" l="l" r="r" t="t"/>
              <a:pathLst>
                <a:path extrusionOk="0" h="9550" w="9875">
                  <a:moveTo>
                    <a:pt x="9875" y="0"/>
                  </a:moveTo>
                  <a:lnTo>
                    <a:pt x="0" y="5714"/>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918225" y="3260425"/>
              <a:ext cx="319575" cy="308300"/>
            </a:xfrm>
            <a:custGeom>
              <a:rect b="b" l="l" r="r" t="t"/>
              <a:pathLst>
                <a:path extrusionOk="0" h="12332" w="12783">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918225" y="3429600"/>
              <a:ext cx="319575" cy="308925"/>
            </a:xfrm>
            <a:custGeom>
              <a:rect b="b" l="l" r="r" t="t"/>
              <a:pathLst>
                <a:path extrusionOk="0" h="12357" w="12783">
                  <a:moveTo>
                    <a:pt x="1" y="1"/>
                  </a:moveTo>
                  <a:lnTo>
                    <a:pt x="1" y="4963"/>
                  </a:lnTo>
                  <a:lnTo>
                    <a:pt x="12783" y="12357"/>
                  </a:lnTo>
                  <a:lnTo>
                    <a:pt x="12783" y="7394"/>
                  </a:lnTo>
                  <a:lnTo>
                    <a:pt x="1" y="1"/>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918225" y="3599400"/>
              <a:ext cx="319575" cy="308300"/>
            </a:xfrm>
            <a:custGeom>
              <a:rect b="b" l="l" r="r" t="t"/>
              <a:pathLst>
                <a:path extrusionOk="0" h="12332" w="12783">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a:off x="918225" y="3768575"/>
              <a:ext cx="319575" cy="308300"/>
            </a:xfrm>
            <a:custGeom>
              <a:rect b="b" l="l" r="r" t="t"/>
              <a:pathLst>
                <a:path extrusionOk="0" h="12332" w="12783">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23"/>
          <p:cNvSpPr txBox="1"/>
          <p:nvPr>
            <p:ph type="title"/>
          </p:nvPr>
        </p:nvSpPr>
        <p:spPr>
          <a:xfrm>
            <a:off x="457200" y="3981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Architectural Layers</a:t>
            </a:r>
            <a:endParaRPr/>
          </a:p>
        </p:txBody>
      </p:sp>
      <p:grpSp>
        <p:nvGrpSpPr>
          <p:cNvPr id="249" name="Google Shape;249;p23"/>
          <p:cNvGrpSpPr/>
          <p:nvPr/>
        </p:nvGrpSpPr>
        <p:grpSpPr>
          <a:xfrm>
            <a:off x="935125" y="3069925"/>
            <a:ext cx="1194875" cy="1498775"/>
            <a:chOff x="673875" y="2871950"/>
            <a:chExt cx="1194875" cy="1498775"/>
          </a:xfrm>
        </p:grpSpPr>
        <p:sp>
          <p:nvSpPr>
            <p:cNvPr id="250" name="Google Shape;250;p23"/>
            <p:cNvSpPr/>
            <p:nvPr/>
          </p:nvSpPr>
          <p:spPr>
            <a:xfrm>
              <a:off x="673875" y="3990375"/>
              <a:ext cx="597125" cy="380350"/>
            </a:xfrm>
            <a:custGeom>
              <a:rect b="b" l="l" r="r" t="t"/>
              <a:pathLst>
                <a:path extrusionOk="0" h="15214" w="23885">
                  <a:moveTo>
                    <a:pt x="0" y="1"/>
                  </a:moveTo>
                  <a:lnTo>
                    <a:pt x="0" y="1404"/>
                  </a:lnTo>
                  <a:lnTo>
                    <a:pt x="23885" y="15214"/>
                  </a:lnTo>
                  <a:lnTo>
                    <a:pt x="23885" y="13810"/>
                  </a:lnTo>
                  <a:lnTo>
                    <a:pt x="0" y="1"/>
                  </a:lnTo>
                  <a:close/>
                </a:path>
              </a:pathLst>
            </a:custGeom>
            <a:gradFill>
              <a:gsLst>
                <a:gs pos="0">
                  <a:srgbClr val="1A85C8"/>
                </a:gs>
                <a:gs pos="100000">
                  <a:srgbClr val="0F375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1270975" y="3990375"/>
              <a:ext cx="597775" cy="380350"/>
            </a:xfrm>
            <a:custGeom>
              <a:rect b="b" l="l" r="r" t="t"/>
              <a:pathLst>
                <a:path extrusionOk="0" h="15214" w="23911">
                  <a:moveTo>
                    <a:pt x="1" y="13810"/>
                  </a:moveTo>
                  <a:lnTo>
                    <a:pt x="1" y="15214"/>
                  </a:lnTo>
                  <a:lnTo>
                    <a:pt x="23911" y="1404"/>
                  </a:lnTo>
                  <a:lnTo>
                    <a:pt x="23911" y="1"/>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673875" y="3645150"/>
              <a:ext cx="1194875" cy="690500"/>
            </a:xfrm>
            <a:custGeom>
              <a:rect b="b" l="l" r="r" t="t"/>
              <a:pathLst>
                <a:path extrusionOk="0" h="27620" w="47795">
                  <a:moveTo>
                    <a:pt x="23885" y="0"/>
                  </a:moveTo>
                  <a:lnTo>
                    <a:pt x="0" y="13810"/>
                  </a:lnTo>
                  <a:lnTo>
                    <a:pt x="23885" y="27619"/>
                  </a:lnTo>
                  <a:lnTo>
                    <a:pt x="47795" y="13785"/>
                  </a:lnTo>
                  <a:lnTo>
                    <a:pt x="23885" y="0"/>
                  </a:ln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880625" y="3095025"/>
              <a:ext cx="399775" cy="1122825"/>
            </a:xfrm>
            <a:custGeom>
              <a:rect b="b" l="l" r="r" t="t"/>
              <a:pathLst>
                <a:path extrusionOk="0" h="44913" w="15991">
                  <a:moveTo>
                    <a:pt x="1" y="0"/>
                  </a:moveTo>
                  <a:lnTo>
                    <a:pt x="1" y="35840"/>
                  </a:lnTo>
                  <a:lnTo>
                    <a:pt x="15991" y="44913"/>
                  </a:lnTo>
                  <a:lnTo>
                    <a:pt x="15991" y="9424"/>
                  </a:lnTo>
                  <a:lnTo>
                    <a:pt x="1" y="0"/>
                  </a:ln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1280375" y="3095025"/>
              <a:ext cx="399775" cy="1122825"/>
            </a:xfrm>
            <a:custGeom>
              <a:rect b="b" l="l" r="r" t="t"/>
              <a:pathLst>
                <a:path extrusionOk="0" h="44913" w="15991">
                  <a:moveTo>
                    <a:pt x="1" y="9424"/>
                  </a:moveTo>
                  <a:lnTo>
                    <a:pt x="1" y="44913"/>
                  </a:lnTo>
                  <a:lnTo>
                    <a:pt x="15991" y="35489"/>
                  </a:lnTo>
                  <a:lnTo>
                    <a:pt x="15991" y="0"/>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880625" y="2871950"/>
              <a:ext cx="799525" cy="458675"/>
            </a:xfrm>
            <a:custGeom>
              <a:rect b="b" l="l" r="r" t="t"/>
              <a:pathLst>
                <a:path extrusionOk="0" h="18347" w="31981">
                  <a:moveTo>
                    <a:pt x="15490" y="1"/>
                  </a:moveTo>
                  <a:lnTo>
                    <a:pt x="1" y="8923"/>
                  </a:lnTo>
                  <a:lnTo>
                    <a:pt x="15991" y="18347"/>
                  </a:lnTo>
                  <a:lnTo>
                    <a:pt x="31981" y="8923"/>
                  </a:lnTo>
                  <a:lnTo>
                    <a:pt x="15490" y="1"/>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1049175" y="2876350"/>
              <a:ext cx="462425" cy="265675"/>
            </a:xfrm>
            <a:custGeom>
              <a:rect b="b" l="l" r="r" t="t"/>
              <a:pathLst>
                <a:path extrusionOk="0" h="10627" w="18497">
                  <a:moveTo>
                    <a:pt x="8948" y="0"/>
                  </a:moveTo>
                  <a:lnTo>
                    <a:pt x="1" y="5163"/>
                  </a:lnTo>
                  <a:lnTo>
                    <a:pt x="9249" y="10627"/>
                  </a:lnTo>
                  <a:lnTo>
                    <a:pt x="18497" y="5163"/>
                  </a:lnTo>
                  <a:lnTo>
                    <a:pt x="8948" y="0"/>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1049175" y="3006050"/>
              <a:ext cx="231225" cy="246875"/>
            </a:xfrm>
            <a:custGeom>
              <a:rect b="b" l="l" r="r" t="t"/>
              <a:pathLst>
                <a:path extrusionOk="0" h="9875" w="9249">
                  <a:moveTo>
                    <a:pt x="1" y="0"/>
                  </a:moveTo>
                  <a:lnTo>
                    <a:pt x="1" y="4361"/>
                  </a:lnTo>
                  <a:lnTo>
                    <a:pt x="9249" y="9875"/>
                  </a:lnTo>
                  <a:lnTo>
                    <a:pt x="9249" y="5414"/>
                  </a:lnTo>
                  <a:lnTo>
                    <a:pt x="1" y="0"/>
                  </a:ln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1280375" y="3005425"/>
              <a:ext cx="230600" cy="247500"/>
            </a:xfrm>
            <a:custGeom>
              <a:rect b="b" l="l" r="r" t="t"/>
              <a:pathLst>
                <a:path extrusionOk="0" h="9900" w="9224">
                  <a:moveTo>
                    <a:pt x="1" y="5439"/>
                  </a:moveTo>
                  <a:lnTo>
                    <a:pt x="1" y="9900"/>
                  </a:lnTo>
                  <a:lnTo>
                    <a:pt x="9099" y="4436"/>
                  </a:lnTo>
                  <a:lnTo>
                    <a:pt x="9224" y="0"/>
                  </a:lnTo>
                  <a:close/>
                </a:path>
              </a:pathLst>
            </a:custGeom>
            <a:gradFill>
              <a:gsLst>
                <a:gs pos="0">
                  <a:srgbClr val="DBD4EB"/>
                </a:gs>
                <a:gs pos="100000">
                  <a:srgbClr val="9180BB"/>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1143800" y="2923325"/>
              <a:ext cx="159800" cy="90250"/>
            </a:xfrm>
            <a:custGeom>
              <a:rect b="b" l="l" r="r" t="t"/>
              <a:pathLst>
                <a:path extrusionOk="0" h="3610" w="6392">
                  <a:moveTo>
                    <a:pt x="5389" y="1"/>
                  </a:moveTo>
                  <a:lnTo>
                    <a:pt x="0" y="3109"/>
                  </a:lnTo>
                  <a:lnTo>
                    <a:pt x="752" y="3610"/>
                  </a:lnTo>
                  <a:lnTo>
                    <a:pt x="6391" y="402"/>
                  </a:lnTo>
                  <a:lnTo>
                    <a:pt x="5389" y="1"/>
                  </a:ln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1184525" y="2945900"/>
              <a:ext cx="159800" cy="90875"/>
            </a:xfrm>
            <a:custGeom>
              <a:rect b="b" l="l" r="r" t="t"/>
              <a:pathLst>
                <a:path extrusionOk="0" h="3635" w="6392">
                  <a:moveTo>
                    <a:pt x="5389" y="0"/>
                  </a:moveTo>
                  <a:lnTo>
                    <a:pt x="0" y="3133"/>
                  </a:lnTo>
                  <a:lnTo>
                    <a:pt x="752" y="3634"/>
                  </a:lnTo>
                  <a:lnTo>
                    <a:pt x="6391" y="426"/>
                  </a:lnTo>
                  <a:lnTo>
                    <a:pt x="5389" y="0"/>
                  </a:ln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1225875" y="2969075"/>
              <a:ext cx="159800" cy="90875"/>
            </a:xfrm>
            <a:custGeom>
              <a:rect b="b" l="l" r="r" t="t"/>
              <a:pathLst>
                <a:path extrusionOk="0" h="3635" w="6392">
                  <a:moveTo>
                    <a:pt x="5389" y="0"/>
                  </a:moveTo>
                  <a:lnTo>
                    <a:pt x="0" y="3133"/>
                  </a:lnTo>
                  <a:lnTo>
                    <a:pt x="752" y="3634"/>
                  </a:lnTo>
                  <a:lnTo>
                    <a:pt x="6391" y="426"/>
                  </a:lnTo>
                  <a:lnTo>
                    <a:pt x="5389" y="0"/>
                  </a:ln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1266600" y="2992250"/>
              <a:ext cx="159800" cy="90875"/>
            </a:xfrm>
            <a:custGeom>
              <a:rect b="b" l="l" r="r" t="t"/>
              <a:pathLst>
                <a:path extrusionOk="0" h="3635" w="6392">
                  <a:moveTo>
                    <a:pt x="5389" y="1"/>
                  </a:moveTo>
                  <a:lnTo>
                    <a:pt x="0" y="3109"/>
                  </a:lnTo>
                  <a:lnTo>
                    <a:pt x="752" y="3635"/>
                  </a:lnTo>
                  <a:lnTo>
                    <a:pt x="6391" y="427"/>
                  </a:lnTo>
                  <a:lnTo>
                    <a:pt x="5389" y="1"/>
                  </a:ln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1222750" y="3335000"/>
              <a:ext cx="36975" cy="37600"/>
            </a:xfrm>
            <a:custGeom>
              <a:rect b="b" l="l" r="r" t="t"/>
              <a:pathLst>
                <a:path extrusionOk="0" h="1504" w="1479">
                  <a:moveTo>
                    <a:pt x="301" y="201"/>
                  </a:moveTo>
                  <a:cubicBezTo>
                    <a:pt x="0" y="426"/>
                    <a:pt x="125" y="451"/>
                    <a:pt x="125" y="827"/>
                  </a:cubicBezTo>
                  <a:lnTo>
                    <a:pt x="125" y="827"/>
                  </a:lnTo>
                  <a:cubicBezTo>
                    <a:pt x="125" y="1203"/>
                    <a:pt x="175" y="1504"/>
                    <a:pt x="526" y="1504"/>
                  </a:cubicBezTo>
                  <a:lnTo>
                    <a:pt x="526" y="1504"/>
                  </a:lnTo>
                  <a:cubicBezTo>
                    <a:pt x="902" y="1504"/>
                    <a:pt x="1479" y="1078"/>
                    <a:pt x="1479" y="702"/>
                  </a:cubicBezTo>
                  <a:lnTo>
                    <a:pt x="1479" y="702"/>
                  </a:lnTo>
                  <a:cubicBezTo>
                    <a:pt x="1479" y="451"/>
                    <a:pt x="1253" y="0"/>
                    <a:pt x="827" y="0"/>
                  </a:cubicBezTo>
                  <a:lnTo>
                    <a:pt x="827" y="0"/>
                  </a:lnTo>
                  <a:cubicBezTo>
                    <a:pt x="677" y="0"/>
                    <a:pt x="501" y="50"/>
                    <a:pt x="301" y="201"/>
                  </a:cubicBezTo>
                </a:path>
              </a:pathLst>
            </a:custGeom>
            <a:solidFill>
              <a:srgbClr val="AAAA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1219600" y="3338750"/>
              <a:ext cx="33250" cy="33850"/>
            </a:xfrm>
            <a:custGeom>
              <a:rect b="b" l="l" r="r" t="t"/>
              <a:pathLst>
                <a:path extrusionOk="0" h="1354" w="1330">
                  <a:moveTo>
                    <a:pt x="677" y="0"/>
                  </a:moveTo>
                  <a:cubicBezTo>
                    <a:pt x="301" y="0"/>
                    <a:pt x="1" y="301"/>
                    <a:pt x="1" y="677"/>
                  </a:cubicBezTo>
                  <a:cubicBezTo>
                    <a:pt x="1" y="1053"/>
                    <a:pt x="301" y="1354"/>
                    <a:pt x="677" y="1354"/>
                  </a:cubicBezTo>
                  <a:cubicBezTo>
                    <a:pt x="1028" y="1354"/>
                    <a:pt x="1329" y="1053"/>
                    <a:pt x="1329" y="677"/>
                  </a:cubicBezTo>
                  <a:cubicBezTo>
                    <a:pt x="1329" y="301"/>
                    <a:pt x="1028" y="0"/>
                    <a:pt x="677" y="0"/>
                  </a:cubicBez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894425" y="3143875"/>
              <a:ext cx="37600" cy="37625"/>
            </a:xfrm>
            <a:custGeom>
              <a:rect b="b" l="l" r="r" t="t"/>
              <a:pathLst>
                <a:path extrusionOk="0" h="1505" w="1504">
                  <a:moveTo>
                    <a:pt x="301" y="201"/>
                  </a:moveTo>
                  <a:cubicBezTo>
                    <a:pt x="0" y="402"/>
                    <a:pt x="125" y="452"/>
                    <a:pt x="125" y="828"/>
                  </a:cubicBezTo>
                  <a:lnTo>
                    <a:pt x="125" y="828"/>
                  </a:lnTo>
                  <a:cubicBezTo>
                    <a:pt x="125" y="1204"/>
                    <a:pt x="176" y="1505"/>
                    <a:pt x="551" y="1505"/>
                  </a:cubicBezTo>
                  <a:lnTo>
                    <a:pt x="551" y="1505"/>
                  </a:lnTo>
                  <a:cubicBezTo>
                    <a:pt x="927" y="1505"/>
                    <a:pt x="1504" y="1079"/>
                    <a:pt x="1504" y="703"/>
                  </a:cubicBezTo>
                  <a:lnTo>
                    <a:pt x="1504" y="703"/>
                  </a:lnTo>
                  <a:cubicBezTo>
                    <a:pt x="1504" y="427"/>
                    <a:pt x="1278" y="1"/>
                    <a:pt x="852" y="1"/>
                  </a:cubicBezTo>
                  <a:lnTo>
                    <a:pt x="852" y="1"/>
                  </a:lnTo>
                  <a:cubicBezTo>
                    <a:pt x="702" y="1"/>
                    <a:pt x="501" y="51"/>
                    <a:pt x="301" y="201"/>
                  </a:cubicBezTo>
                  <a:close/>
                </a:path>
              </a:pathLst>
            </a:custGeom>
            <a:solidFill>
              <a:srgbClr val="AAAA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891275" y="3147650"/>
              <a:ext cx="33875" cy="33850"/>
            </a:xfrm>
            <a:custGeom>
              <a:rect b="b" l="l" r="r" t="t"/>
              <a:pathLst>
                <a:path extrusionOk="0" h="1354" w="1355">
                  <a:moveTo>
                    <a:pt x="677" y="0"/>
                  </a:moveTo>
                  <a:cubicBezTo>
                    <a:pt x="302" y="0"/>
                    <a:pt x="1" y="301"/>
                    <a:pt x="1" y="677"/>
                  </a:cubicBezTo>
                  <a:cubicBezTo>
                    <a:pt x="1" y="1053"/>
                    <a:pt x="302" y="1354"/>
                    <a:pt x="677" y="1354"/>
                  </a:cubicBezTo>
                  <a:cubicBezTo>
                    <a:pt x="1053" y="1354"/>
                    <a:pt x="1354" y="1053"/>
                    <a:pt x="1354" y="677"/>
                  </a:cubicBezTo>
                  <a:cubicBezTo>
                    <a:pt x="1354" y="301"/>
                    <a:pt x="1053" y="0"/>
                    <a:pt x="677" y="0"/>
                  </a:cubicBez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1222750" y="4147650"/>
              <a:ext cx="36975" cy="37000"/>
            </a:xfrm>
            <a:custGeom>
              <a:rect b="b" l="l" r="r" t="t"/>
              <a:pathLst>
                <a:path extrusionOk="0" h="1480" w="1479">
                  <a:moveTo>
                    <a:pt x="301" y="201"/>
                  </a:moveTo>
                  <a:cubicBezTo>
                    <a:pt x="0" y="402"/>
                    <a:pt x="125" y="452"/>
                    <a:pt x="125" y="803"/>
                  </a:cubicBezTo>
                  <a:lnTo>
                    <a:pt x="125" y="803"/>
                  </a:lnTo>
                  <a:cubicBezTo>
                    <a:pt x="125" y="1178"/>
                    <a:pt x="175" y="1479"/>
                    <a:pt x="526" y="1479"/>
                  </a:cubicBezTo>
                  <a:lnTo>
                    <a:pt x="526" y="1479"/>
                  </a:lnTo>
                  <a:cubicBezTo>
                    <a:pt x="902" y="1479"/>
                    <a:pt x="1479" y="1078"/>
                    <a:pt x="1479" y="702"/>
                  </a:cubicBezTo>
                  <a:lnTo>
                    <a:pt x="1479" y="702"/>
                  </a:lnTo>
                  <a:cubicBezTo>
                    <a:pt x="1479" y="427"/>
                    <a:pt x="1253" y="1"/>
                    <a:pt x="827" y="1"/>
                  </a:cubicBezTo>
                  <a:lnTo>
                    <a:pt x="827" y="1"/>
                  </a:lnTo>
                  <a:cubicBezTo>
                    <a:pt x="677" y="1"/>
                    <a:pt x="501" y="51"/>
                    <a:pt x="301" y="201"/>
                  </a:cubicBezTo>
                  <a:close/>
                </a:path>
              </a:pathLst>
            </a:custGeom>
            <a:solidFill>
              <a:srgbClr val="AAAA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1219600" y="4151400"/>
              <a:ext cx="33250" cy="33250"/>
            </a:xfrm>
            <a:custGeom>
              <a:rect b="b" l="l" r="r" t="t"/>
              <a:pathLst>
                <a:path extrusionOk="0" h="1330" w="1330">
                  <a:moveTo>
                    <a:pt x="677" y="1"/>
                  </a:moveTo>
                  <a:cubicBezTo>
                    <a:pt x="301" y="1"/>
                    <a:pt x="1" y="302"/>
                    <a:pt x="1" y="653"/>
                  </a:cubicBezTo>
                  <a:cubicBezTo>
                    <a:pt x="1" y="1028"/>
                    <a:pt x="301" y="1329"/>
                    <a:pt x="677" y="1329"/>
                  </a:cubicBezTo>
                  <a:cubicBezTo>
                    <a:pt x="1028" y="1329"/>
                    <a:pt x="1329" y="1028"/>
                    <a:pt x="1329" y="653"/>
                  </a:cubicBezTo>
                  <a:cubicBezTo>
                    <a:pt x="1329" y="302"/>
                    <a:pt x="1028" y="1"/>
                    <a:pt x="677" y="1"/>
                  </a:cubicBez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894425" y="3955925"/>
              <a:ext cx="37600" cy="37625"/>
            </a:xfrm>
            <a:custGeom>
              <a:rect b="b" l="l" r="r" t="t"/>
              <a:pathLst>
                <a:path extrusionOk="0" h="1505" w="1504">
                  <a:moveTo>
                    <a:pt x="301" y="201"/>
                  </a:moveTo>
                  <a:cubicBezTo>
                    <a:pt x="0" y="426"/>
                    <a:pt x="125" y="451"/>
                    <a:pt x="125" y="827"/>
                  </a:cubicBezTo>
                  <a:lnTo>
                    <a:pt x="125" y="827"/>
                  </a:lnTo>
                  <a:cubicBezTo>
                    <a:pt x="125" y="1203"/>
                    <a:pt x="176" y="1504"/>
                    <a:pt x="551" y="1504"/>
                  </a:cubicBezTo>
                  <a:lnTo>
                    <a:pt x="551" y="1504"/>
                  </a:lnTo>
                  <a:cubicBezTo>
                    <a:pt x="927" y="1504"/>
                    <a:pt x="1504" y="1078"/>
                    <a:pt x="1504" y="702"/>
                  </a:cubicBezTo>
                  <a:lnTo>
                    <a:pt x="1504" y="702"/>
                  </a:lnTo>
                  <a:cubicBezTo>
                    <a:pt x="1504" y="426"/>
                    <a:pt x="1278" y="0"/>
                    <a:pt x="852" y="0"/>
                  </a:cubicBezTo>
                  <a:lnTo>
                    <a:pt x="852" y="0"/>
                  </a:lnTo>
                  <a:cubicBezTo>
                    <a:pt x="702" y="0"/>
                    <a:pt x="501" y="50"/>
                    <a:pt x="301" y="201"/>
                  </a:cubicBezTo>
                  <a:close/>
                </a:path>
              </a:pathLst>
            </a:custGeom>
            <a:solidFill>
              <a:srgbClr val="AAAA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891275" y="3959675"/>
              <a:ext cx="33875" cy="33875"/>
            </a:xfrm>
            <a:custGeom>
              <a:rect b="b" l="l" r="r" t="t"/>
              <a:pathLst>
                <a:path extrusionOk="0" h="1355" w="1355">
                  <a:moveTo>
                    <a:pt x="677" y="1"/>
                  </a:moveTo>
                  <a:cubicBezTo>
                    <a:pt x="302" y="1"/>
                    <a:pt x="1" y="301"/>
                    <a:pt x="1" y="677"/>
                  </a:cubicBezTo>
                  <a:cubicBezTo>
                    <a:pt x="1" y="1053"/>
                    <a:pt x="302" y="1354"/>
                    <a:pt x="677" y="1354"/>
                  </a:cubicBezTo>
                  <a:cubicBezTo>
                    <a:pt x="1053" y="1354"/>
                    <a:pt x="1354" y="1053"/>
                    <a:pt x="1354" y="677"/>
                  </a:cubicBezTo>
                  <a:cubicBezTo>
                    <a:pt x="1354" y="301"/>
                    <a:pt x="1053" y="1"/>
                    <a:pt x="677" y="1"/>
                  </a:cubicBez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1363100" y="3254800"/>
              <a:ext cx="246875" cy="238100"/>
            </a:xfrm>
            <a:custGeom>
              <a:rect b="b" l="l" r="r" t="t"/>
              <a:pathLst>
                <a:path extrusionOk="0" h="9524" w="9875">
                  <a:moveTo>
                    <a:pt x="9875" y="0"/>
                  </a:moveTo>
                  <a:lnTo>
                    <a:pt x="0" y="5689"/>
                  </a:lnTo>
                  <a:lnTo>
                    <a:pt x="0" y="9524"/>
                  </a:lnTo>
                  <a:lnTo>
                    <a:pt x="9875" y="3835"/>
                  </a:lnTo>
                  <a:lnTo>
                    <a:pt x="9875" y="0"/>
                  </a:ln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1363100" y="3405800"/>
              <a:ext cx="246875" cy="238125"/>
            </a:xfrm>
            <a:custGeom>
              <a:rect b="b" l="l" r="r" t="t"/>
              <a:pathLst>
                <a:path extrusionOk="0" h="9525" w="9875">
                  <a:moveTo>
                    <a:pt x="9875" y="0"/>
                  </a:moveTo>
                  <a:lnTo>
                    <a:pt x="0" y="5689"/>
                  </a:lnTo>
                  <a:lnTo>
                    <a:pt x="0" y="9524"/>
                  </a:lnTo>
                  <a:lnTo>
                    <a:pt x="9875" y="3835"/>
                  </a:lnTo>
                  <a:lnTo>
                    <a:pt x="9875" y="0"/>
                  </a:ln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1363100" y="3556175"/>
              <a:ext cx="246875" cy="238750"/>
            </a:xfrm>
            <a:custGeom>
              <a:rect b="b" l="l" r="r" t="t"/>
              <a:pathLst>
                <a:path extrusionOk="0" h="9550" w="9875">
                  <a:moveTo>
                    <a:pt x="9875" y="0"/>
                  </a:moveTo>
                  <a:lnTo>
                    <a:pt x="0" y="5715"/>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1363100" y="3707175"/>
              <a:ext cx="246875" cy="238750"/>
            </a:xfrm>
            <a:custGeom>
              <a:rect b="b" l="l" r="r" t="t"/>
              <a:pathLst>
                <a:path extrusionOk="0" h="9550" w="9875">
                  <a:moveTo>
                    <a:pt x="9875" y="0"/>
                  </a:moveTo>
                  <a:lnTo>
                    <a:pt x="0" y="5715"/>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1363100" y="3854425"/>
              <a:ext cx="246875" cy="238750"/>
            </a:xfrm>
            <a:custGeom>
              <a:rect b="b" l="l" r="r" t="t"/>
              <a:pathLst>
                <a:path extrusionOk="0" h="9550" w="9875">
                  <a:moveTo>
                    <a:pt x="9875" y="0"/>
                  </a:moveTo>
                  <a:lnTo>
                    <a:pt x="0" y="5714"/>
                  </a:lnTo>
                  <a:lnTo>
                    <a:pt x="0" y="9549"/>
                  </a:lnTo>
                  <a:lnTo>
                    <a:pt x="9875" y="3835"/>
                  </a:lnTo>
                  <a:lnTo>
                    <a:pt x="9875" y="0"/>
                  </a:ln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918225" y="3260425"/>
              <a:ext cx="319575" cy="308300"/>
            </a:xfrm>
            <a:custGeom>
              <a:rect b="b" l="l" r="r" t="t"/>
              <a:pathLst>
                <a:path extrusionOk="0" h="12332" w="12783">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918225" y="3429600"/>
              <a:ext cx="319575" cy="308925"/>
            </a:xfrm>
            <a:custGeom>
              <a:rect b="b" l="l" r="r" t="t"/>
              <a:pathLst>
                <a:path extrusionOk="0" h="12357" w="12783">
                  <a:moveTo>
                    <a:pt x="1" y="1"/>
                  </a:moveTo>
                  <a:lnTo>
                    <a:pt x="1" y="4963"/>
                  </a:lnTo>
                  <a:lnTo>
                    <a:pt x="12783" y="12357"/>
                  </a:lnTo>
                  <a:lnTo>
                    <a:pt x="12783" y="7394"/>
                  </a:lnTo>
                  <a:lnTo>
                    <a:pt x="1" y="1"/>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918225" y="3599400"/>
              <a:ext cx="319575" cy="308300"/>
            </a:xfrm>
            <a:custGeom>
              <a:rect b="b" l="l" r="r" t="t"/>
              <a:pathLst>
                <a:path extrusionOk="0" h="12332" w="12783">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a:off x="918225" y="3768575"/>
              <a:ext cx="319575" cy="308300"/>
            </a:xfrm>
            <a:custGeom>
              <a:rect b="b" l="l" r="r" t="t"/>
              <a:pathLst>
                <a:path extrusionOk="0" h="12332" w="12783">
                  <a:moveTo>
                    <a:pt x="1" y="1"/>
                  </a:moveTo>
                  <a:lnTo>
                    <a:pt x="1" y="4963"/>
                  </a:lnTo>
                  <a:lnTo>
                    <a:pt x="12783" y="12331"/>
                  </a:lnTo>
                  <a:lnTo>
                    <a:pt x="12783" y="7369"/>
                  </a:lnTo>
                  <a:lnTo>
                    <a:pt x="1" y="1"/>
                  </a:ln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23"/>
          <p:cNvGrpSpPr/>
          <p:nvPr/>
        </p:nvGrpSpPr>
        <p:grpSpPr>
          <a:xfrm>
            <a:off x="632767" y="835778"/>
            <a:ext cx="1896113" cy="1705894"/>
            <a:chOff x="763450" y="970825"/>
            <a:chExt cx="1700550" cy="1529950"/>
          </a:xfrm>
        </p:grpSpPr>
        <p:sp>
          <p:nvSpPr>
            <p:cNvPr id="281" name="Google Shape;281;p23"/>
            <p:cNvSpPr/>
            <p:nvPr/>
          </p:nvSpPr>
          <p:spPr>
            <a:xfrm>
              <a:off x="763450" y="970825"/>
              <a:ext cx="1600300" cy="1517075"/>
            </a:xfrm>
            <a:custGeom>
              <a:rect b="b" l="l" r="r" t="t"/>
              <a:pathLst>
                <a:path extrusionOk="0" h="60683" w="64012">
                  <a:moveTo>
                    <a:pt x="33370" y="1"/>
                  </a:moveTo>
                  <a:cubicBezTo>
                    <a:pt x="31472" y="1"/>
                    <a:pt x="29377" y="603"/>
                    <a:pt x="27169" y="1885"/>
                  </a:cubicBezTo>
                  <a:cubicBezTo>
                    <a:pt x="18798" y="6722"/>
                    <a:pt x="11956" y="19429"/>
                    <a:pt x="11530" y="30707"/>
                  </a:cubicBezTo>
                  <a:cubicBezTo>
                    <a:pt x="10603" y="30782"/>
                    <a:pt x="9600" y="31083"/>
                    <a:pt x="8522" y="31710"/>
                  </a:cubicBezTo>
                  <a:cubicBezTo>
                    <a:pt x="3811" y="34416"/>
                    <a:pt x="1" y="41710"/>
                    <a:pt x="1" y="47975"/>
                  </a:cubicBezTo>
                  <a:cubicBezTo>
                    <a:pt x="1" y="51484"/>
                    <a:pt x="1179" y="53915"/>
                    <a:pt x="3059" y="54918"/>
                  </a:cubicBezTo>
                  <a:lnTo>
                    <a:pt x="3059" y="54943"/>
                  </a:lnTo>
                  <a:lnTo>
                    <a:pt x="13034" y="60682"/>
                  </a:lnTo>
                  <a:lnTo>
                    <a:pt x="13435" y="51609"/>
                  </a:lnTo>
                  <a:lnTo>
                    <a:pt x="46593" y="32461"/>
                  </a:lnTo>
                  <a:cubicBezTo>
                    <a:pt x="52909" y="28802"/>
                    <a:pt x="58046" y="19003"/>
                    <a:pt x="58046" y="10582"/>
                  </a:cubicBezTo>
                  <a:cubicBezTo>
                    <a:pt x="58046" y="10356"/>
                    <a:pt x="58021" y="10131"/>
                    <a:pt x="58021" y="9930"/>
                  </a:cubicBezTo>
                  <a:lnTo>
                    <a:pt x="64011" y="7048"/>
                  </a:lnTo>
                  <a:lnTo>
                    <a:pt x="54187" y="1384"/>
                  </a:lnTo>
                  <a:lnTo>
                    <a:pt x="54187" y="1409"/>
                  </a:lnTo>
                  <a:cubicBezTo>
                    <a:pt x="53289" y="858"/>
                    <a:pt x="52259" y="570"/>
                    <a:pt x="51133" y="570"/>
                  </a:cubicBezTo>
                  <a:cubicBezTo>
                    <a:pt x="49746" y="570"/>
                    <a:pt x="48211" y="1008"/>
                    <a:pt x="46593" y="1935"/>
                  </a:cubicBezTo>
                  <a:cubicBezTo>
                    <a:pt x="45465" y="2587"/>
                    <a:pt x="44387" y="3464"/>
                    <a:pt x="43360" y="4466"/>
                  </a:cubicBezTo>
                  <a:lnTo>
                    <a:pt x="37345" y="983"/>
                  </a:lnTo>
                  <a:lnTo>
                    <a:pt x="37319" y="1008"/>
                  </a:lnTo>
                  <a:cubicBezTo>
                    <a:pt x="36140" y="348"/>
                    <a:pt x="34812" y="1"/>
                    <a:pt x="33370" y="1"/>
                  </a:cubicBez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a:off x="1012825" y="1114300"/>
              <a:ext cx="1451175" cy="1386475"/>
            </a:xfrm>
            <a:custGeom>
              <a:rect b="b" l="l" r="r" t="t"/>
              <a:pathLst>
                <a:path extrusionOk="0" h="55459" w="58047">
                  <a:moveTo>
                    <a:pt x="33391" y="0"/>
                  </a:moveTo>
                  <a:cubicBezTo>
                    <a:pt x="31482" y="0"/>
                    <a:pt x="29378" y="606"/>
                    <a:pt x="27169" y="1885"/>
                  </a:cubicBezTo>
                  <a:cubicBezTo>
                    <a:pt x="18798" y="6722"/>
                    <a:pt x="11956" y="19429"/>
                    <a:pt x="11530" y="30707"/>
                  </a:cubicBezTo>
                  <a:cubicBezTo>
                    <a:pt x="10603" y="30783"/>
                    <a:pt x="9600" y="31083"/>
                    <a:pt x="8522" y="31710"/>
                  </a:cubicBezTo>
                  <a:cubicBezTo>
                    <a:pt x="3811" y="34417"/>
                    <a:pt x="1" y="41710"/>
                    <a:pt x="1" y="48001"/>
                  </a:cubicBezTo>
                  <a:cubicBezTo>
                    <a:pt x="1" y="52669"/>
                    <a:pt x="2115" y="55459"/>
                    <a:pt x="5142" y="55459"/>
                  </a:cubicBezTo>
                  <a:cubicBezTo>
                    <a:pt x="6178" y="55459"/>
                    <a:pt x="7321" y="55132"/>
                    <a:pt x="8522" y="54442"/>
                  </a:cubicBezTo>
                  <a:lnTo>
                    <a:pt x="46593" y="32462"/>
                  </a:lnTo>
                  <a:cubicBezTo>
                    <a:pt x="52909" y="28803"/>
                    <a:pt x="58046" y="19028"/>
                    <a:pt x="58046" y="10582"/>
                  </a:cubicBezTo>
                  <a:cubicBezTo>
                    <a:pt x="58046" y="4310"/>
                    <a:pt x="55196" y="568"/>
                    <a:pt x="51132" y="568"/>
                  </a:cubicBezTo>
                  <a:cubicBezTo>
                    <a:pt x="49740" y="568"/>
                    <a:pt x="48205" y="1008"/>
                    <a:pt x="46593" y="1935"/>
                  </a:cubicBezTo>
                  <a:cubicBezTo>
                    <a:pt x="44813" y="2963"/>
                    <a:pt x="43134" y="4492"/>
                    <a:pt x="41630" y="6346"/>
                  </a:cubicBezTo>
                  <a:cubicBezTo>
                    <a:pt x="40059" y="2279"/>
                    <a:pt x="37092" y="0"/>
                    <a:pt x="33391" y="0"/>
                  </a:cubicBez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23"/>
          <p:cNvSpPr/>
          <p:nvPr/>
        </p:nvSpPr>
        <p:spPr>
          <a:xfrm>
            <a:off x="5384675" y="1688725"/>
            <a:ext cx="3302100" cy="856200"/>
          </a:xfrm>
          <a:prstGeom prst="roundRect">
            <a:avLst>
              <a:gd fmla="val 50000" name="adj"/>
            </a:avLst>
          </a:prstGeom>
          <a:noFill/>
          <a:ln cap="flat" cmpd="sng" w="28575">
            <a:solidFill>
              <a:schemeClr val="accent6"/>
            </a:solidFill>
            <a:prstDash val="solid"/>
            <a:round/>
            <a:headEnd len="sm" w="sm" type="none"/>
            <a:tailEnd len="sm" w="sm" type="none"/>
          </a:ln>
        </p:spPr>
        <p:txBody>
          <a:bodyPr anchorCtr="0" anchor="ctr" bIns="45725" lIns="45725" spcFirstLastPara="1" rIns="45725" wrap="square" tIns="45725">
            <a:noAutofit/>
          </a:bodyPr>
          <a:lstStyle/>
          <a:p>
            <a:pPr indent="0" lvl="0" marL="0" rtl="0" algn="r">
              <a:spcBef>
                <a:spcPts val="0"/>
              </a:spcBef>
              <a:spcAft>
                <a:spcPts val="0"/>
              </a:spcAft>
              <a:buClr>
                <a:srgbClr val="000000"/>
              </a:buClr>
              <a:buSzPts val="1100"/>
              <a:buFont typeface="Arial"/>
              <a:buNone/>
            </a:pPr>
            <a:r>
              <a:rPr b="1" lang="en" sz="1600">
                <a:solidFill>
                  <a:schemeClr val="accent6"/>
                </a:solidFill>
                <a:latin typeface="Fira Sans Extra Condensed"/>
                <a:ea typeface="Fira Sans Extra Condensed"/>
                <a:cs typeface="Fira Sans Extra Condensed"/>
                <a:sym typeface="Fira Sans Extra Condensed"/>
              </a:rPr>
              <a:t>Application Services</a:t>
            </a:r>
            <a:br>
              <a:rPr lang="en" sz="1200">
                <a:latin typeface="Fira Sans Extra Condensed"/>
                <a:ea typeface="Fira Sans Extra Condensed"/>
                <a:cs typeface="Fira Sans Extra Condensed"/>
                <a:sym typeface="Fira Sans Extra Condensed"/>
              </a:rPr>
            </a:br>
            <a:r>
              <a:rPr lang="en" sz="1200">
                <a:latin typeface="Fira Sans Extra Condensed"/>
                <a:ea typeface="Fira Sans Extra Condensed"/>
                <a:cs typeface="Fira Sans Extra Condensed"/>
                <a:sym typeface="Fira Sans Extra Condensed"/>
              </a:rPr>
              <a:t>Hardware profiling</a:t>
            </a:r>
            <a:endParaRPr sz="1200">
              <a:latin typeface="Fira Sans Extra Condensed"/>
              <a:ea typeface="Fira Sans Extra Condensed"/>
              <a:cs typeface="Fira Sans Extra Condensed"/>
              <a:sym typeface="Fira Sans Extra Condensed"/>
            </a:endParaRPr>
          </a:p>
          <a:p>
            <a:pPr indent="0" lvl="0" marL="0" rtl="0" algn="r">
              <a:spcBef>
                <a:spcPts val="500"/>
              </a:spcBef>
              <a:spcAft>
                <a:spcPts val="500"/>
              </a:spcAft>
              <a:buClr>
                <a:srgbClr val="000000"/>
              </a:buClr>
              <a:buSzPts val="1100"/>
              <a:buFont typeface="Arial"/>
              <a:buNone/>
            </a:pPr>
            <a:r>
              <a:rPr lang="en" sz="1200">
                <a:latin typeface="Fira Sans Extra Condensed"/>
                <a:ea typeface="Fira Sans Extra Condensed"/>
                <a:cs typeface="Fira Sans Extra Condensed"/>
                <a:sym typeface="Fira Sans Extra Condensed"/>
              </a:rPr>
              <a:t>Resource provisioning</a:t>
            </a:r>
            <a:endParaRPr sz="1200">
              <a:latin typeface="Fira Sans Extra Condensed"/>
              <a:ea typeface="Fira Sans Extra Condensed"/>
              <a:cs typeface="Fira Sans Extra Condensed"/>
              <a:sym typeface="Fira Sans Extra Condensed"/>
            </a:endParaRPr>
          </a:p>
        </p:txBody>
      </p:sp>
      <p:cxnSp>
        <p:nvCxnSpPr>
          <p:cNvPr id="284" name="Google Shape;284;p23"/>
          <p:cNvCxnSpPr>
            <a:stCxn id="283" idx="1"/>
          </p:cNvCxnSpPr>
          <p:nvPr/>
        </p:nvCxnSpPr>
        <p:spPr>
          <a:xfrm rot="10800000">
            <a:off x="4912175" y="2116825"/>
            <a:ext cx="472500" cy="0"/>
          </a:xfrm>
          <a:prstGeom prst="straightConnector1">
            <a:avLst/>
          </a:prstGeom>
          <a:noFill/>
          <a:ln cap="flat" cmpd="sng" w="28575">
            <a:solidFill>
              <a:schemeClr val="accent6"/>
            </a:solidFill>
            <a:prstDash val="solid"/>
            <a:round/>
            <a:headEnd len="med" w="med" type="none"/>
            <a:tailEnd len="med" w="med" type="oval"/>
          </a:ln>
        </p:spPr>
      </p:cxnSp>
      <p:sp>
        <p:nvSpPr>
          <p:cNvPr id="285" name="Google Shape;285;p23"/>
          <p:cNvSpPr/>
          <p:nvPr/>
        </p:nvSpPr>
        <p:spPr>
          <a:xfrm>
            <a:off x="5513825" y="1830475"/>
            <a:ext cx="572700" cy="572700"/>
          </a:xfrm>
          <a:prstGeom prst="ellipse">
            <a:avLst/>
          </a:prstGeom>
          <a:gradFill>
            <a:gsLst>
              <a:gs pos="0">
                <a:srgbClr val="1A85C8"/>
              </a:gs>
              <a:gs pos="100000">
                <a:srgbClr val="0F3750"/>
              </a:gs>
            </a:gsLst>
            <a:path path="circle">
              <a:fillToRect b="50%" l="50%" r="50%" t="50%"/>
            </a:path>
            <a:tileRect/>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6" name="Google Shape;286;p23"/>
          <p:cNvSpPr/>
          <p:nvPr/>
        </p:nvSpPr>
        <p:spPr>
          <a:xfrm>
            <a:off x="5384675" y="3873050"/>
            <a:ext cx="3302100" cy="856200"/>
          </a:xfrm>
          <a:prstGeom prst="roundRect">
            <a:avLst>
              <a:gd fmla="val 50000" name="adj"/>
            </a:avLst>
          </a:prstGeom>
          <a:noFill/>
          <a:ln cap="flat" cmpd="sng" w="28575">
            <a:solidFill>
              <a:schemeClr val="accent2"/>
            </a:solidFill>
            <a:prstDash val="solid"/>
            <a:round/>
            <a:headEnd len="sm" w="sm" type="none"/>
            <a:tailEnd len="sm" w="sm" type="none"/>
          </a:ln>
        </p:spPr>
        <p:txBody>
          <a:bodyPr anchorCtr="0" anchor="ctr" bIns="45725" lIns="45725" spcFirstLastPara="1" rIns="45725" wrap="square" tIns="45725">
            <a:noAutofit/>
          </a:bodyPr>
          <a:lstStyle/>
          <a:p>
            <a:pPr indent="0" lvl="0" marL="457200" rtl="0" algn="r">
              <a:spcBef>
                <a:spcPts val="0"/>
              </a:spcBef>
              <a:spcAft>
                <a:spcPts val="0"/>
              </a:spcAft>
              <a:buNone/>
            </a:pPr>
            <a:r>
              <a:rPr b="1" lang="en" sz="1600">
                <a:solidFill>
                  <a:schemeClr val="accent2"/>
                </a:solidFill>
                <a:latin typeface="Fira Sans Extra Condensed"/>
                <a:ea typeface="Fira Sans Extra Condensed"/>
                <a:cs typeface="Fira Sans Extra Condensed"/>
                <a:sym typeface="Fira Sans Extra Condensed"/>
              </a:rPr>
              <a:t>Application Services</a:t>
            </a:r>
            <a:br>
              <a:rPr lang="en" sz="1100">
                <a:latin typeface="Fira Sans Extra Condensed"/>
                <a:ea typeface="Fira Sans Extra Condensed"/>
                <a:cs typeface="Fira Sans Extra Condensed"/>
                <a:sym typeface="Fira Sans Extra Condensed"/>
              </a:rPr>
            </a:br>
            <a:r>
              <a:rPr lang="en" sz="1100">
                <a:latin typeface="Fira Sans Extra Condensed"/>
                <a:ea typeface="Fira Sans Extra Condensed"/>
                <a:cs typeface="Fira Sans Extra Condensed"/>
                <a:sym typeface="Fira Sans Extra Condensed"/>
              </a:rPr>
              <a:t>Scheduling</a:t>
            </a:r>
            <a:endParaRPr sz="1100">
              <a:latin typeface="Fira Sans Extra Condensed"/>
              <a:ea typeface="Fira Sans Extra Condensed"/>
              <a:cs typeface="Fira Sans Extra Condensed"/>
              <a:sym typeface="Fira Sans Extra Condensed"/>
            </a:endParaRPr>
          </a:p>
          <a:p>
            <a:pPr indent="0" lvl="0" marL="457200" rtl="0" algn="r">
              <a:spcBef>
                <a:spcPts val="500"/>
              </a:spcBef>
              <a:spcAft>
                <a:spcPts val="500"/>
              </a:spcAft>
              <a:buNone/>
            </a:pPr>
            <a:r>
              <a:rPr lang="en" sz="1100">
                <a:latin typeface="Fira Sans Extra Condensed"/>
                <a:ea typeface="Fira Sans Extra Condensed"/>
                <a:cs typeface="Fira Sans Extra Condensed"/>
                <a:sym typeface="Fira Sans Extra Condensed"/>
              </a:rPr>
              <a:t>Programming models</a:t>
            </a:r>
            <a:endParaRPr sz="1100">
              <a:latin typeface="Fira Sans Extra Condensed"/>
              <a:ea typeface="Fira Sans Extra Condensed"/>
              <a:cs typeface="Fira Sans Extra Condensed"/>
              <a:sym typeface="Fira Sans Extra Condensed"/>
            </a:endParaRPr>
          </a:p>
        </p:txBody>
      </p:sp>
      <p:cxnSp>
        <p:nvCxnSpPr>
          <p:cNvPr id="287" name="Google Shape;287;p23"/>
          <p:cNvCxnSpPr/>
          <p:nvPr/>
        </p:nvCxnSpPr>
        <p:spPr>
          <a:xfrm rot="10800000">
            <a:off x="2313300" y="4301150"/>
            <a:ext cx="3088500" cy="0"/>
          </a:xfrm>
          <a:prstGeom prst="straightConnector1">
            <a:avLst/>
          </a:prstGeom>
          <a:noFill/>
          <a:ln cap="flat" cmpd="sng" w="28575">
            <a:solidFill>
              <a:schemeClr val="accent2"/>
            </a:solidFill>
            <a:prstDash val="solid"/>
            <a:round/>
            <a:headEnd len="med" w="med" type="none"/>
            <a:tailEnd len="med" w="med" type="oval"/>
          </a:ln>
        </p:spPr>
      </p:cxnSp>
      <p:sp>
        <p:nvSpPr>
          <p:cNvPr id="288" name="Google Shape;288;p23"/>
          <p:cNvSpPr/>
          <p:nvPr/>
        </p:nvSpPr>
        <p:spPr>
          <a:xfrm>
            <a:off x="5513825" y="4014725"/>
            <a:ext cx="572700" cy="572700"/>
          </a:xfrm>
          <a:prstGeom prst="ellipse">
            <a:avLst/>
          </a:prstGeom>
          <a:gradFill>
            <a:gsLst>
              <a:gs pos="0">
                <a:srgbClr val="ADD8EB"/>
              </a:gs>
              <a:gs pos="100000">
                <a:srgbClr val="4BA4CA"/>
              </a:gs>
            </a:gsLst>
            <a:path path="circle">
              <a:fillToRect b="50%" l="50%" r="50%" t="50%"/>
            </a:path>
            <a:tileRect/>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9" name="Google Shape;289;p23"/>
          <p:cNvSpPr/>
          <p:nvPr/>
        </p:nvSpPr>
        <p:spPr>
          <a:xfrm>
            <a:off x="5384675" y="2780850"/>
            <a:ext cx="3302100" cy="856200"/>
          </a:xfrm>
          <a:prstGeom prst="roundRect">
            <a:avLst>
              <a:gd fmla="val 50000" name="adj"/>
            </a:avLst>
          </a:prstGeom>
          <a:noFill/>
          <a:ln cap="flat" cmpd="sng" w="28575">
            <a:solidFill>
              <a:schemeClr val="accent4"/>
            </a:solidFill>
            <a:prstDash val="solid"/>
            <a:round/>
            <a:headEnd len="sm" w="sm" type="none"/>
            <a:tailEnd len="sm" w="sm" type="none"/>
          </a:ln>
        </p:spPr>
        <p:txBody>
          <a:bodyPr anchorCtr="0" anchor="ctr" bIns="45725" lIns="45725" spcFirstLastPara="1" rIns="45725" wrap="square" tIns="45725">
            <a:noAutofit/>
          </a:bodyPr>
          <a:lstStyle/>
          <a:p>
            <a:pPr indent="0" lvl="0" marL="457200" rtl="0" algn="r">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Foundation Services</a:t>
            </a:r>
            <a:br>
              <a:rPr lang="en" sz="1100">
                <a:latin typeface="Fira Sans Extra Condensed"/>
                <a:ea typeface="Fira Sans Extra Condensed"/>
                <a:cs typeface="Fira Sans Extra Condensed"/>
                <a:sym typeface="Fira Sans Extra Condensed"/>
              </a:rPr>
            </a:br>
            <a:r>
              <a:rPr lang="en" sz="1100">
                <a:latin typeface="Fira Sans Extra Condensed"/>
                <a:ea typeface="Fira Sans Extra Condensed"/>
                <a:cs typeface="Fira Sans Extra Condensed"/>
                <a:sym typeface="Fira Sans Extra Condensed"/>
              </a:rPr>
              <a:t>Task coordination</a:t>
            </a:r>
            <a:endParaRPr sz="1100">
              <a:latin typeface="Fira Sans Extra Condensed"/>
              <a:ea typeface="Fira Sans Extra Condensed"/>
              <a:cs typeface="Fira Sans Extra Condensed"/>
              <a:sym typeface="Fira Sans Extra Condensed"/>
            </a:endParaRPr>
          </a:p>
          <a:p>
            <a:pPr indent="0" lvl="0" marL="457200" rtl="0" algn="r">
              <a:spcBef>
                <a:spcPts val="500"/>
              </a:spcBef>
              <a:spcAft>
                <a:spcPts val="500"/>
              </a:spcAft>
              <a:buNone/>
            </a:pPr>
            <a:r>
              <a:rPr lang="en" sz="1100">
                <a:latin typeface="Fira Sans Extra Condensed"/>
                <a:ea typeface="Fira Sans Extra Condensed"/>
                <a:cs typeface="Fira Sans Extra Condensed"/>
                <a:sym typeface="Fira Sans Extra Condensed"/>
              </a:rPr>
              <a:t>Data management</a:t>
            </a:r>
            <a:endParaRPr sz="1100">
              <a:latin typeface="Fira Sans Extra Condensed"/>
              <a:ea typeface="Fira Sans Extra Condensed"/>
              <a:cs typeface="Fira Sans Extra Condensed"/>
              <a:sym typeface="Fira Sans Extra Condensed"/>
            </a:endParaRPr>
          </a:p>
        </p:txBody>
      </p:sp>
      <p:cxnSp>
        <p:nvCxnSpPr>
          <p:cNvPr id="290" name="Google Shape;290;p23"/>
          <p:cNvCxnSpPr/>
          <p:nvPr/>
        </p:nvCxnSpPr>
        <p:spPr>
          <a:xfrm rot="10800000">
            <a:off x="3742200" y="3208950"/>
            <a:ext cx="1659600" cy="0"/>
          </a:xfrm>
          <a:prstGeom prst="straightConnector1">
            <a:avLst/>
          </a:prstGeom>
          <a:noFill/>
          <a:ln cap="flat" cmpd="sng" w="28575">
            <a:solidFill>
              <a:schemeClr val="accent4"/>
            </a:solidFill>
            <a:prstDash val="solid"/>
            <a:round/>
            <a:headEnd len="med" w="med" type="none"/>
            <a:tailEnd len="med" w="med" type="oval"/>
          </a:ln>
        </p:spPr>
      </p:cxnSp>
      <p:sp>
        <p:nvSpPr>
          <p:cNvPr id="291" name="Google Shape;291;p23"/>
          <p:cNvSpPr/>
          <p:nvPr/>
        </p:nvSpPr>
        <p:spPr>
          <a:xfrm>
            <a:off x="5513825" y="2922600"/>
            <a:ext cx="572700" cy="572700"/>
          </a:xfrm>
          <a:prstGeom prst="ellipse">
            <a:avLst/>
          </a:prstGeom>
          <a:gradFill>
            <a:gsLst>
              <a:gs pos="0">
                <a:srgbClr val="45BFDE"/>
              </a:gs>
              <a:gs pos="100000">
                <a:srgbClr val="1E6E83"/>
              </a:gs>
            </a:gsLst>
            <a:path path="circle">
              <a:fillToRect b="50%" l="50%" r="50%" t="50%"/>
            </a:path>
            <a:tileRect/>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4"/>
          <p:cNvSpPr txBox="1"/>
          <p:nvPr/>
        </p:nvSpPr>
        <p:spPr>
          <a:xfrm>
            <a:off x="457200" y="2363400"/>
            <a:ext cx="1573800" cy="41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Fira Sans Extra Condensed"/>
                <a:ea typeface="Fira Sans Extra Condensed"/>
                <a:cs typeface="Fira Sans Extra Condensed"/>
                <a:sym typeface="Fira Sans Extra Condensed"/>
              </a:rPr>
              <a:t>Efficient allocation and utilization.</a:t>
            </a:r>
            <a:endParaRPr sz="1200">
              <a:latin typeface="Fira Sans Extra Condensed"/>
              <a:ea typeface="Fira Sans Extra Condensed"/>
              <a:cs typeface="Fira Sans Extra Condensed"/>
              <a:sym typeface="Fira Sans Extra Condensed"/>
            </a:endParaRPr>
          </a:p>
        </p:txBody>
      </p:sp>
      <p:sp>
        <p:nvSpPr>
          <p:cNvPr id="297" name="Google Shape;297;p24"/>
          <p:cNvSpPr txBox="1"/>
          <p:nvPr>
            <p:ph type="title"/>
          </p:nvPr>
        </p:nvSpPr>
        <p:spPr>
          <a:xfrm>
            <a:off x="457200" y="3981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Fabric Services</a:t>
            </a:r>
            <a:endParaRPr/>
          </a:p>
        </p:txBody>
      </p:sp>
      <p:sp>
        <p:nvSpPr>
          <p:cNvPr id="298" name="Google Shape;298;p24"/>
          <p:cNvSpPr/>
          <p:nvPr/>
        </p:nvSpPr>
        <p:spPr>
          <a:xfrm>
            <a:off x="4865247" y="2677676"/>
            <a:ext cx="1308786" cy="1179851"/>
          </a:xfrm>
          <a:custGeom>
            <a:rect b="b" l="l" r="r" t="t"/>
            <a:pathLst>
              <a:path extrusionOk="0" h="70177" w="77846">
                <a:moveTo>
                  <a:pt x="32707" y="1"/>
                </a:moveTo>
                <a:cubicBezTo>
                  <a:pt x="32607" y="26"/>
                  <a:pt x="32507" y="26"/>
                  <a:pt x="32406" y="26"/>
                </a:cubicBezTo>
                <a:cubicBezTo>
                  <a:pt x="32356" y="26"/>
                  <a:pt x="32306" y="26"/>
                  <a:pt x="32256" y="51"/>
                </a:cubicBezTo>
                <a:cubicBezTo>
                  <a:pt x="32131" y="51"/>
                  <a:pt x="32005" y="76"/>
                  <a:pt x="31880" y="76"/>
                </a:cubicBezTo>
                <a:cubicBezTo>
                  <a:pt x="31629" y="126"/>
                  <a:pt x="31354" y="151"/>
                  <a:pt x="31078" y="227"/>
                </a:cubicBezTo>
                <a:cubicBezTo>
                  <a:pt x="27369" y="978"/>
                  <a:pt x="24261" y="3685"/>
                  <a:pt x="22732" y="6768"/>
                </a:cubicBezTo>
                <a:cubicBezTo>
                  <a:pt x="22557" y="7094"/>
                  <a:pt x="22431" y="7395"/>
                  <a:pt x="22306" y="7720"/>
                </a:cubicBezTo>
                <a:cubicBezTo>
                  <a:pt x="21905" y="8723"/>
                  <a:pt x="21679" y="9775"/>
                  <a:pt x="21679" y="10778"/>
                </a:cubicBezTo>
                <a:cubicBezTo>
                  <a:pt x="21629" y="17119"/>
                  <a:pt x="25389" y="18447"/>
                  <a:pt x="25940" y="20753"/>
                </a:cubicBezTo>
                <a:cubicBezTo>
                  <a:pt x="26291" y="22307"/>
                  <a:pt x="25088" y="23259"/>
                  <a:pt x="21805" y="23259"/>
                </a:cubicBezTo>
                <a:cubicBezTo>
                  <a:pt x="14662" y="23284"/>
                  <a:pt x="7494" y="23309"/>
                  <a:pt x="351" y="23334"/>
                </a:cubicBezTo>
                <a:lnTo>
                  <a:pt x="176" y="36944"/>
                </a:lnTo>
                <a:cubicBezTo>
                  <a:pt x="176" y="39846"/>
                  <a:pt x="870" y="41128"/>
                  <a:pt x="2107" y="41128"/>
                </a:cubicBezTo>
                <a:cubicBezTo>
                  <a:pt x="2280" y="41128"/>
                  <a:pt x="2463" y="41103"/>
                  <a:pt x="2657" y="41054"/>
                </a:cubicBezTo>
                <a:cubicBezTo>
                  <a:pt x="4963" y="40502"/>
                  <a:pt x="6341" y="36718"/>
                  <a:pt x="12682" y="36718"/>
                </a:cubicBezTo>
                <a:cubicBezTo>
                  <a:pt x="12694" y="36718"/>
                  <a:pt x="12706" y="36718"/>
                  <a:pt x="12718" y="36718"/>
                </a:cubicBezTo>
                <a:cubicBezTo>
                  <a:pt x="17672" y="36718"/>
                  <a:pt x="23384" y="41796"/>
                  <a:pt x="23334" y="48046"/>
                </a:cubicBezTo>
                <a:cubicBezTo>
                  <a:pt x="23283" y="54337"/>
                  <a:pt x="17469" y="59450"/>
                  <a:pt x="12506" y="59450"/>
                </a:cubicBezTo>
                <a:cubicBezTo>
                  <a:pt x="12486" y="59450"/>
                  <a:pt x="12465" y="59450"/>
                  <a:pt x="12444" y="59450"/>
                </a:cubicBezTo>
                <a:cubicBezTo>
                  <a:pt x="6157" y="59450"/>
                  <a:pt x="4855" y="55689"/>
                  <a:pt x="2557" y="55164"/>
                </a:cubicBezTo>
                <a:cubicBezTo>
                  <a:pt x="2363" y="55115"/>
                  <a:pt x="2179" y="55090"/>
                  <a:pt x="2005" y="55090"/>
                </a:cubicBezTo>
                <a:cubicBezTo>
                  <a:pt x="764" y="55090"/>
                  <a:pt x="47" y="56372"/>
                  <a:pt x="25" y="59274"/>
                </a:cubicBezTo>
                <a:lnTo>
                  <a:pt x="0" y="69650"/>
                </a:lnTo>
                <a:cubicBezTo>
                  <a:pt x="3890" y="69610"/>
                  <a:pt x="7765" y="69584"/>
                  <a:pt x="11619" y="69584"/>
                </a:cubicBezTo>
                <a:cubicBezTo>
                  <a:pt x="14966" y="69584"/>
                  <a:pt x="18296" y="69604"/>
                  <a:pt x="21604" y="69650"/>
                </a:cubicBezTo>
                <a:cubicBezTo>
                  <a:pt x="21880" y="69650"/>
                  <a:pt x="22181" y="69650"/>
                  <a:pt x="22481" y="69676"/>
                </a:cubicBezTo>
                <a:cubicBezTo>
                  <a:pt x="25414" y="69701"/>
                  <a:pt x="28321" y="69776"/>
                  <a:pt x="31203" y="69851"/>
                </a:cubicBezTo>
                <a:cubicBezTo>
                  <a:pt x="31504" y="69876"/>
                  <a:pt x="31805" y="69876"/>
                  <a:pt x="32081" y="69876"/>
                </a:cubicBezTo>
                <a:cubicBezTo>
                  <a:pt x="32406" y="69901"/>
                  <a:pt x="32732" y="69901"/>
                  <a:pt x="33058" y="69901"/>
                </a:cubicBezTo>
                <a:cubicBezTo>
                  <a:pt x="34336" y="69951"/>
                  <a:pt x="35589" y="70001"/>
                  <a:pt x="36842" y="70051"/>
                </a:cubicBezTo>
                <a:cubicBezTo>
                  <a:pt x="37118" y="70051"/>
                  <a:pt x="37419" y="70077"/>
                  <a:pt x="37720" y="70077"/>
                </a:cubicBezTo>
                <a:cubicBezTo>
                  <a:pt x="37845" y="70077"/>
                  <a:pt x="37970" y="70102"/>
                  <a:pt x="38121" y="70102"/>
                </a:cubicBezTo>
                <a:cubicBezTo>
                  <a:pt x="38672" y="70127"/>
                  <a:pt x="39223" y="70152"/>
                  <a:pt x="39775" y="70177"/>
                </a:cubicBezTo>
                <a:lnTo>
                  <a:pt x="40752" y="70177"/>
                </a:lnTo>
                <a:cubicBezTo>
                  <a:pt x="41003" y="70152"/>
                  <a:pt x="41228" y="70152"/>
                  <a:pt x="41454" y="70152"/>
                </a:cubicBezTo>
                <a:cubicBezTo>
                  <a:pt x="41680" y="70127"/>
                  <a:pt x="41905" y="70127"/>
                  <a:pt x="42106" y="70102"/>
                </a:cubicBezTo>
                <a:cubicBezTo>
                  <a:pt x="42381" y="70102"/>
                  <a:pt x="42632" y="70077"/>
                  <a:pt x="42883" y="70051"/>
                </a:cubicBezTo>
                <a:cubicBezTo>
                  <a:pt x="43083" y="70026"/>
                  <a:pt x="43309" y="70026"/>
                  <a:pt x="43509" y="70001"/>
                </a:cubicBezTo>
                <a:cubicBezTo>
                  <a:pt x="43609" y="69976"/>
                  <a:pt x="43685" y="69976"/>
                  <a:pt x="43760" y="69976"/>
                </a:cubicBezTo>
                <a:cubicBezTo>
                  <a:pt x="43985" y="69951"/>
                  <a:pt x="44186" y="69926"/>
                  <a:pt x="44386" y="69901"/>
                </a:cubicBezTo>
                <a:cubicBezTo>
                  <a:pt x="45063" y="69826"/>
                  <a:pt x="45740" y="69726"/>
                  <a:pt x="46391" y="69600"/>
                </a:cubicBezTo>
                <a:cubicBezTo>
                  <a:pt x="46667" y="69550"/>
                  <a:pt x="46968" y="69500"/>
                  <a:pt x="47244" y="69450"/>
                </a:cubicBezTo>
                <a:cubicBezTo>
                  <a:pt x="47269" y="69450"/>
                  <a:pt x="47294" y="69450"/>
                  <a:pt x="47319" y="69425"/>
                </a:cubicBezTo>
                <a:cubicBezTo>
                  <a:pt x="47494" y="69400"/>
                  <a:pt x="47695" y="69350"/>
                  <a:pt x="47895" y="69325"/>
                </a:cubicBezTo>
                <a:cubicBezTo>
                  <a:pt x="47920" y="69300"/>
                  <a:pt x="47945" y="69300"/>
                  <a:pt x="47995" y="69300"/>
                </a:cubicBezTo>
                <a:cubicBezTo>
                  <a:pt x="48171" y="69249"/>
                  <a:pt x="48346" y="69224"/>
                  <a:pt x="48547" y="69174"/>
                </a:cubicBezTo>
                <a:cubicBezTo>
                  <a:pt x="49098" y="69049"/>
                  <a:pt x="49650" y="68899"/>
                  <a:pt x="50201" y="68748"/>
                </a:cubicBezTo>
                <a:cubicBezTo>
                  <a:pt x="50502" y="68648"/>
                  <a:pt x="50802" y="68573"/>
                  <a:pt x="51103" y="68473"/>
                </a:cubicBezTo>
                <a:cubicBezTo>
                  <a:pt x="51404" y="68372"/>
                  <a:pt x="51705" y="68272"/>
                  <a:pt x="51980" y="68172"/>
                </a:cubicBezTo>
                <a:lnTo>
                  <a:pt x="52056" y="68172"/>
                </a:lnTo>
                <a:cubicBezTo>
                  <a:pt x="52331" y="68072"/>
                  <a:pt x="52607" y="67971"/>
                  <a:pt x="52883" y="67871"/>
                </a:cubicBezTo>
                <a:cubicBezTo>
                  <a:pt x="53183" y="67746"/>
                  <a:pt x="53509" y="67645"/>
                  <a:pt x="53835" y="67495"/>
                </a:cubicBezTo>
                <a:cubicBezTo>
                  <a:pt x="54086" y="67395"/>
                  <a:pt x="54336" y="67295"/>
                  <a:pt x="54587" y="67194"/>
                </a:cubicBezTo>
                <a:cubicBezTo>
                  <a:pt x="54888" y="67069"/>
                  <a:pt x="55163" y="66944"/>
                  <a:pt x="55439" y="66818"/>
                </a:cubicBezTo>
                <a:cubicBezTo>
                  <a:pt x="55715" y="66693"/>
                  <a:pt x="56015" y="66568"/>
                  <a:pt x="56291" y="66417"/>
                </a:cubicBezTo>
                <a:cubicBezTo>
                  <a:pt x="56567" y="66292"/>
                  <a:pt x="56843" y="66167"/>
                  <a:pt x="57118" y="66016"/>
                </a:cubicBezTo>
                <a:cubicBezTo>
                  <a:pt x="57143" y="65991"/>
                  <a:pt x="57193" y="65991"/>
                  <a:pt x="57218" y="65966"/>
                </a:cubicBezTo>
                <a:cubicBezTo>
                  <a:pt x="57444" y="65841"/>
                  <a:pt x="57695" y="65716"/>
                  <a:pt x="57920" y="65590"/>
                </a:cubicBezTo>
                <a:cubicBezTo>
                  <a:pt x="58196" y="65440"/>
                  <a:pt x="58472" y="65290"/>
                  <a:pt x="58722" y="65139"/>
                </a:cubicBezTo>
                <a:cubicBezTo>
                  <a:pt x="58998" y="64989"/>
                  <a:pt x="59274" y="64838"/>
                  <a:pt x="59524" y="64663"/>
                </a:cubicBezTo>
                <a:cubicBezTo>
                  <a:pt x="59725" y="64538"/>
                  <a:pt x="59900" y="64437"/>
                  <a:pt x="60101" y="64312"/>
                </a:cubicBezTo>
                <a:cubicBezTo>
                  <a:pt x="60351" y="64162"/>
                  <a:pt x="60602" y="63986"/>
                  <a:pt x="60853" y="63836"/>
                </a:cubicBezTo>
                <a:cubicBezTo>
                  <a:pt x="61003" y="63736"/>
                  <a:pt x="61153" y="63610"/>
                  <a:pt x="61304" y="63510"/>
                </a:cubicBezTo>
                <a:cubicBezTo>
                  <a:pt x="61905" y="63109"/>
                  <a:pt x="62507" y="62658"/>
                  <a:pt x="63083" y="62232"/>
                </a:cubicBezTo>
                <a:cubicBezTo>
                  <a:pt x="63209" y="62107"/>
                  <a:pt x="63359" y="62006"/>
                  <a:pt x="63484" y="61906"/>
                </a:cubicBezTo>
                <a:cubicBezTo>
                  <a:pt x="63584" y="61831"/>
                  <a:pt x="63660" y="61756"/>
                  <a:pt x="63760" y="61681"/>
                </a:cubicBezTo>
                <a:cubicBezTo>
                  <a:pt x="63885" y="61580"/>
                  <a:pt x="64011" y="61455"/>
                  <a:pt x="64161" y="61355"/>
                </a:cubicBezTo>
                <a:cubicBezTo>
                  <a:pt x="64612" y="60979"/>
                  <a:pt x="65038" y="60603"/>
                  <a:pt x="65489" y="60202"/>
                </a:cubicBezTo>
                <a:cubicBezTo>
                  <a:pt x="65640" y="60051"/>
                  <a:pt x="65790" y="59901"/>
                  <a:pt x="65940" y="59776"/>
                </a:cubicBezTo>
                <a:cubicBezTo>
                  <a:pt x="66216" y="59525"/>
                  <a:pt x="66467" y="59274"/>
                  <a:pt x="66717" y="58999"/>
                </a:cubicBezTo>
                <a:cubicBezTo>
                  <a:pt x="73584" y="52132"/>
                  <a:pt x="77845" y="42658"/>
                  <a:pt x="77845" y="32131"/>
                </a:cubicBezTo>
                <a:cubicBezTo>
                  <a:pt x="77845" y="30578"/>
                  <a:pt x="77745" y="29049"/>
                  <a:pt x="77569" y="27570"/>
                </a:cubicBezTo>
                <a:cubicBezTo>
                  <a:pt x="77469" y="26818"/>
                  <a:pt x="77369" y="26066"/>
                  <a:pt x="77244" y="25339"/>
                </a:cubicBezTo>
                <a:cubicBezTo>
                  <a:pt x="77168" y="24964"/>
                  <a:pt x="77093" y="24613"/>
                  <a:pt x="77018" y="24237"/>
                </a:cubicBezTo>
                <a:cubicBezTo>
                  <a:pt x="76943" y="23861"/>
                  <a:pt x="76868" y="23510"/>
                  <a:pt x="76767" y="23159"/>
                </a:cubicBezTo>
                <a:lnTo>
                  <a:pt x="65589" y="23159"/>
                </a:lnTo>
                <a:cubicBezTo>
                  <a:pt x="57093" y="23184"/>
                  <a:pt x="48071" y="23184"/>
                  <a:pt x="44136" y="23184"/>
                </a:cubicBezTo>
                <a:cubicBezTo>
                  <a:pt x="44092" y="23184"/>
                  <a:pt x="44049" y="23185"/>
                  <a:pt x="44006" y="23185"/>
                </a:cubicBezTo>
                <a:cubicBezTo>
                  <a:pt x="40797" y="23185"/>
                  <a:pt x="39654" y="22261"/>
                  <a:pt x="40025" y="20703"/>
                </a:cubicBezTo>
                <a:cubicBezTo>
                  <a:pt x="40602" y="18397"/>
                  <a:pt x="44386" y="17044"/>
                  <a:pt x="44436" y="10728"/>
                </a:cubicBezTo>
                <a:cubicBezTo>
                  <a:pt x="44462" y="6643"/>
                  <a:pt x="41078" y="2056"/>
                  <a:pt x="36416" y="527"/>
                </a:cubicBezTo>
                <a:cubicBezTo>
                  <a:pt x="35364" y="176"/>
                  <a:pt x="34261" y="1"/>
                  <a:pt x="33133" y="1"/>
                </a:cubicBez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9" name="Google Shape;299;p24"/>
          <p:cNvSpPr/>
          <p:nvPr/>
        </p:nvSpPr>
        <p:spPr>
          <a:xfrm>
            <a:off x="4489536" y="1568307"/>
            <a:ext cx="1672003" cy="1011726"/>
          </a:xfrm>
          <a:custGeom>
            <a:rect b="b" l="l" r="r" t="t"/>
            <a:pathLst>
              <a:path extrusionOk="0" h="60177" w="99450">
                <a:moveTo>
                  <a:pt x="23484" y="0"/>
                </a:moveTo>
                <a:cubicBezTo>
                  <a:pt x="23434" y="5464"/>
                  <a:pt x="23409" y="16517"/>
                  <a:pt x="23359" y="21980"/>
                </a:cubicBezTo>
                <a:cubicBezTo>
                  <a:pt x="23337" y="24902"/>
                  <a:pt x="22591" y="26182"/>
                  <a:pt x="21347" y="26182"/>
                </a:cubicBezTo>
                <a:cubicBezTo>
                  <a:pt x="21182" y="26182"/>
                  <a:pt x="21009" y="26160"/>
                  <a:pt x="20828" y="26116"/>
                </a:cubicBezTo>
                <a:cubicBezTo>
                  <a:pt x="18522" y="25564"/>
                  <a:pt x="17218" y="21805"/>
                  <a:pt x="10878" y="21805"/>
                </a:cubicBezTo>
                <a:cubicBezTo>
                  <a:pt x="5890" y="21830"/>
                  <a:pt x="76" y="26943"/>
                  <a:pt x="50" y="33234"/>
                </a:cubicBezTo>
                <a:cubicBezTo>
                  <a:pt x="0" y="39484"/>
                  <a:pt x="5687" y="44562"/>
                  <a:pt x="10665" y="44562"/>
                </a:cubicBezTo>
                <a:cubicBezTo>
                  <a:pt x="10678" y="44562"/>
                  <a:pt x="10690" y="44562"/>
                  <a:pt x="10702" y="44562"/>
                </a:cubicBezTo>
                <a:cubicBezTo>
                  <a:pt x="17043" y="44537"/>
                  <a:pt x="18396" y="40777"/>
                  <a:pt x="20702" y="40201"/>
                </a:cubicBezTo>
                <a:cubicBezTo>
                  <a:pt x="20889" y="40157"/>
                  <a:pt x="21067" y="40134"/>
                  <a:pt x="21235" y="40134"/>
                </a:cubicBezTo>
                <a:cubicBezTo>
                  <a:pt x="22487" y="40134"/>
                  <a:pt x="23206" y="41395"/>
                  <a:pt x="23183" y="44311"/>
                </a:cubicBezTo>
                <a:cubicBezTo>
                  <a:pt x="23133" y="51479"/>
                  <a:pt x="23083" y="53033"/>
                  <a:pt x="23033" y="60176"/>
                </a:cubicBezTo>
                <a:lnTo>
                  <a:pt x="44462" y="60126"/>
                </a:lnTo>
                <a:cubicBezTo>
                  <a:pt x="47770" y="60101"/>
                  <a:pt x="48973" y="59174"/>
                  <a:pt x="48597" y="57595"/>
                </a:cubicBezTo>
                <a:cubicBezTo>
                  <a:pt x="48071" y="55289"/>
                  <a:pt x="44311" y="53961"/>
                  <a:pt x="44361" y="47645"/>
                </a:cubicBezTo>
                <a:cubicBezTo>
                  <a:pt x="44412" y="42657"/>
                  <a:pt x="49524" y="36868"/>
                  <a:pt x="55815" y="36843"/>
                </a:cubicBezTo>
                <a:cubicBezTo>
                  <a:pt x="62081" y="36843"/>
                  <a:pt x="67144" y="42582"/>
                  <a:pt x="67093" y="47570"/>
                </a:cubicBezTo>
                <a:cubicBezTo>
                  <a:pt x="67043" y="53910"/>
                  <a:pt x="63284" y="55264"/>
                  <a:pt x="62707" y="57544"/>
                </a:cubicBezTo>
                <a:cubicBezTo>
                  <a:pt x="62306" y="59123"/>
                  <a:pt x="63484" y="60051"/>
                  <a:pt x="66793" y="60051"/>
                </a:cubicBezTo>
                <a:lnTo>
                  <a:pt x="99449" y="60001"/>
                </a:lnTo>
                <a:cubicBezTo>
                  <a:pt x="97845" y="53334"/>
                  <a:pt x="94487" y="47369"/>
                  <a:pt x="89875" y="42607"/>
                </a:cubicBezTo>
                <a:cubicBezTo>
                  <a:pt x="83585" y="36091"/>
                  <a:pt x="74963" y="31780"/>
                  <a:pt x="65364" y="31028"/>
                </a:cubicBezTo>
                <a:cubicBezTo>
                  <a:pt x="62156" y="22131"/>
                  <a:pt x="56291" y="14386"/>
                  <a:pt x="48773" y="8923"/>
                </a:cubicBezTo>
                <a:cubicBezTo>
                  <a:pt x="41605" y="3685"/>
                  <a:pt x="32908" y="451"/>
                  <a:pt x="23484" y="0"/>
                </a:cubicBez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00" name="Google Shape;300;p24"/>
          <p:cNvSpPr/>
          <p:nvPr/>
        </p:nvSpPr>
        <p:spPr>
          <a:xfrm>
            <a:off x="2983547" y="1568307"/>
            <a:ext cx="1222403" cy="1404853"/>
          </a:xfrm>
          <a:custGeom>
            <a:rect b="b" l="l" r="r" t="t"/>
            <a:pathLst>
              <a:path extrusionOk="0" h="83560" w="72708">
                <a:moveTo>
                  <a:pt x="70427" y="0"/>
                </a:moveTo>
                <a:cubicBezTo>
                  <a:pt x="65991" y="0"/>
                  <a:pt x="61705" y="627"/>
                  <a:pt x="57620" y="1755"/>
                </a:cubicBezTo>
                <a:cubicBezTo>
                  <a:pt x="57545" y="1780"/>
                  <a:pt x="57470" y="1805"/>
                  <a:pt x="57395" y="1830"/>
                </a:cubicBezTo>
                <a:cubicBezTo>
                  <a:pt x="56893" y="1980"/>
                  <a:pt x="56392" y="2131"/>
                  <a:pt x="55891" y="2306"/>
                </a:cubicBezTo>
                <a:cubicBezTo>
                  <a:pt x="55866" y="2306"/>
                  <a:pt x="55841" y="2306"/>
                  <a:pt x="55816" y="2331"/>
                </a:cubicBezTo>
                <a:cubicBezTo>
                  <a:pt x="48723" y="4637"/>
                  <a:pt x="42357" y="8597"/>
                  <a:pt x="37194" y="13760"/>
                </a:cubicBezTo>
                <a:cubicBezTo>
                  <a:pt x="28698" y="22231"/>
                  <a:pt x="23409" y="34011"/>
                  <a:pt x="23409" y="46968"/>
                </a:cubicBezTo>
                <a:lnTo>
                  <a:pt x="23460" y="47394"/>
                </a:lnTo>
                <a:cubicBezTo>
                  <a:pt x="15665" y="47720"/>
                  <a:pt x="8698" y="51003"/>
                  <a:pt x="3560" y="56116"/>
                </a:cubicBezTo>
                <a:cubicBezTo>
                  <a:pt x="2256" y="57419"/>
                  <a:pt x="1053" y="58873"/>
                  <a:pt x="1" y="60402"/>
                </a:cubicBezTo>
                <a:cubicBezTo>
                  <a:pt x="10978" y="60377"/>
                  <a:pt x="24061" y="60377"/>
                  <a:pt x="28497" y="60352"/>
                </a:cubicBezTo>
                <a:cubicBezTo>
                  <a:pt x="31806" y="60352"/>
                  <a:pt x="32983" y="61279"/>
                  <a:pt x="32582" y="62858"/>
                </a:cubicBezTo>
                <a:cubicBezTo>
                  <a:pt x="32031" y="65139"/>
                  <a:pt x="28247" y="66517"/>
                  <a:pt x="28196" y="72833"/>
                </a:cubicBezTo>
                <a:cubicBezTo>
                  <a:pt x="28146" y="77809"/>
                  <a:pt x="33162" y="83560"/>
                  <a:pt x="39434" y="83560"/>
                </a:cubicBezTo>
                <a:cubicBezTo>
                  <a:pt x="39447" y="83560"/>
                  <a:pt x="39461" y="83560"/>
                  <a:pt x="39475" y="83560"/>
                </a:cubicBezTo>
                <a:cubicBezTo>
                  <a:pt x="45765" y="83535"/>
                  <a:pt x="50903" y="77770"/>
                  <a:pt x="50928" y="72783"/>
                </a:cubicBezTo>
                <a:cubicBezTo>
                  <a:pt x="50979" y="66442"/>
                  <a:pt x="47219" y="65113"/>
                  <a:pt x="46693" y="62833"/>
                </a:cubicBezTo>
                <a:cubicBezTo>
                  <a:pt x="46317" y="61254"/>
                  <a:pt x="47520" y="60301"/>
                  <a:pt x="50828" y="60301"/>
                </a:cubicBezTo>
                <a:cubicBezTo>
                  <a:pt x="57971" y="60276"/>
                  <a:pt x="65114" y="60251"/>
                  <a:pt x="72282" y="60226"/>
                </a:cubicBezTo>
                <a:lnTo>
                  <a:pt x="72432" y="44387"/>
                </a:lnTo>
                <a:cubicBezTo>
                  <a:pt x="72454" y="41484"/>
                  <a:pt x="71743" y="40202"/>
                  <a:pt x="70502" y="40202"/>
                </a:cubicBezTo>
                <a:cubicBezTo>
                  <a:pt x="70329" y="40202"/>
                  <a:pt x="70145" y="40227"/>
                  <a:pt x="69951" y="40276"/>
                </a:cubicBezTo>
                <a:cubicBezTo>
                  <a:pt x="67645" y="40828"/>
                  <a:pt x="66267" y="44612"/>
                  <a:pt x="59951" y="44612"/>
                </a:cubicBezTo>
                <a:cubicBezTo>
                  <a:pt x="59939" y="44612"/>
                  <a:pt x="59927" y="44612"/>
                  <a:pt x="59914" y="44612"/>
                </a:cubicBezTo>
                <a:cubicBezTo>
                  <a:pt x="54936" y="44612"/>
                  <a:pt x="49249" y="39534"/>
                  <a:pt x="49274" y="33284"/>
                </a:cubicBezTo>
                <a:cubicBezTo>
                  <a:pt x="49324" y="26993"/>
                  <a:pt x="55139" y="21880"/>
                  <a:pt x="60126" y="21880"/>
                </a:cubicBezTo>
                <a:cubicBezTo>
                  <a:pt x="60147" y="21880"/>
                  <a:pt x="60168" y="21880"/>
                  <a:pt x="60189" y="21880"/>
                </a:cubicBezTo>
                <a:cubicBezTo>
                  <a:pt x="66451" y="21880"/>
                  <a:pt x="67778" y="25641"/>
                  <a:pt x="70051" y="26166"/>
                </a:cubicBezTo>
                <a:cubicBezTo>
                  <a:pt x="70238" y="26210"/>
                  <a:pt x="70416" y="26233"/>
                  <a:pt x="70585" y="26233"/>
                </a:cubicBezTo>
                <a:cubicBezTo>
                  <a:pt x="71843" y="26233"/>
                  <a:pt x="72586" y="24972"/>
                  <a:pt x="72608" y="22056"/>
                </a:cubicBezTo>
                <a:lnTo>
                  <a:pt x="72708" y="76"/>
                </a:lnTo>
                <a:cubicBezTo>
                  <a:pt x="71956" y="25"/>
                  <a:pt x="71204" y="0"/>
                  <a:pt x="70427" y="0"/>
                </a:cubicBez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01" name="Google Shape;301;p24"/>
          <p:cNvSpPr/>
          <p:nvPr/>
        </p:nvSpPr>
        <p:spPr>
          <a:xfrm>
            <a:off x="2952612" y="3081462"/>
            <a:ext cx="1690127" cy="787985"/>
          </a:xfrm>
          <a:custGeom>
            <a:rect b="b" l="l" r="r" t="t"/>
            <a:pathLst>
              <a:path extrusionOk="0" h="46869" w="100528">
                <a:moveTo>
                  <a:pt x="77520" y="1"/>
                </a:moveTo>
                <a:lnTo>
                  <a:pt x="56041" y="76"/>
                </a:lnTo>
                <a:cubicBezTo>
                  <a:pt x="52758" y="76"/>
                  <a:pt x="51555" y="1028"/>
                  <a:pt x="51906" y="2607"/>
                </a:cubicBezTo>
                <a:cubicBezTo>
                  <a:pt x="52407" y="4713"/>
                  <a:pt x="55640" y="6016"/>
                  <a:pt x="56116" y="11154"/>
                </a:cubicBezTo>
                <a:cubicBezTo>
                  <a:pt x="56141" y="11605"/>
                  <a:pt x="56167" y="12056"/>
                  <a:pt x="56167" y="12532"/>
                </a:cubicBezTo>
                <a:cubicBezTo>
                  <a:pt x="56141" y="15314"/>
                  <a:pt x="54537" y="18347"/>
                  <a:pt x="52031" y="20477"/>
                </a:cubicBezTo>
                <a:cubicBezTo>
                  <a:pt x="51580" y="20878"/>
                  <a:pt x="51079" y="21254"/>
                  <a:pt x="50578" y="21580"/>
                </a:cubicBezTo>
                <a:cubicBezTo>
                  <a:pt x="48848" y="22658"/>
                  <a:pt x="46843" y="23334"/>
                  <a:pt x="44713" y="23334"/>
                </a:cubicBezTo>
                <a:cubicBezTo>
                  <a:pt x="44412" y="23334"/>
                  <a:pt x="44086" y="23334"/>
                  <a:pt x="43786" y="23284"/>
                </a:cubicBezTo>
                <a:cubicBezTo>
                  <a:pt x="37946" y="22783"/>
                  <a:pt x="33384" y="17344"/>
                  <a:pt x="33435" y="12607"/>
                </a:cubicBezTo>
                <a:cubicBezTo>
                  <a:pt x="33485" y="6292"/>
                  <a:pt x="37244" y="4938"/>
                  <a:pt x="37821" y="2632"/>
                </a:cubicBezTo>
                <a:cubicBezTo>
                  <a:pt x="38222" y="1053"/>
                  <a:pt x="37044" y="126"/>
                  <a:pt x="33735" y="126"/>
                </a:cubicBezTo>
                <a:lnTo>
                  <a:pt x="5239" y="176"/>
                </a:lnTo>
                <a:cubicBezTo>
                  <a:pt x="2657" y="3961"/>
                  <a:pt x="903" y="8372"/>
                  <a:pt x="277" y="13109"/>
                </a:cubicBezTo>
                <a:cubicBezTo>
                  <a:pt x="176" y="13835"/>
                  <a:pt x="101" y="14562"/>
                  <a:pt x="76" y="15314"/>
                </a:cubicBezTo>
                <a:cubicBezTo>
                  <a:pt x="26" y="15865"/>
                  <a:pt x="1" y="16442"/>
                  <a:pt x="1" y="17018"/>
                </a:cubicBezTo>
                <a:cubicBezTo>
                  <a:pt x="1" y="17244"/>
                  <a:pt x="26" y="17470"/>
                  <a:pt x="26" y="17720"/>
                </a:cubicBezTo>
                <a:cubicBezTo>
                  <a:pt x="26" y="17946"/>
                  <a:pt x="26" y="18146"/>
                  <a:pt x="51" y="18372"/>
                </a:cubicBezTo>
                <a:cubicBezTo>
                  <a:pt x="76" y="18898"/>
                  <a:pt x="101" y="19399"/>
                  <a:pt x="151" y="19926"/>
                </a:cubicBezTo>
                <a:cubicBezTo>
                  <a:pt x="176" y="20101"/>
                  <a:pt x="201" y="20302"/>
                  <a:pt x="201" y="20477"/>
                </a:cubicBezTo>
                <a:cubicBezTo>
                  <a:pt x="226" y="20652"/>
                  <a:pt x="251" y="20828"/>
                  <a:pt x="277" y="21003"/>
                </a:cubicBezTo>
                <a:cubicBezTo>
                  <a:pt x="327" y="21354"/>
                  <a:pt x="377" y="21680"/>
                  <a:pt x="427" y="22031"/>
                </a:cubicBezTo>
                <a:cubicBezTo>
                  <a:pt x="552" y="22733"/>
                  <a:pt x="703" y="23434"/>
                  <a:pt x="878" y="24111"/>
                </a:cubicBezTo>
                <a:cubicBezTo>
                  <a:pt x="2181" y="29500"/>
                  <a:pt x="4988" y="34337"/>
                  <a:pt x="8798" y="38146"/>
                </a:cubicBezTo>
                <a:cubicBezTo>
                  <a:pt x="8973" y="38322"/>
                  <a:pt x="9149" y="38497"/>
                  <a:pt x="9324" y="38673"/>
                </a:cubicBezTo>
                <a:cubicBezTo>
                  <a:pt x="9550" y="38848"/>
                  <a:pt x="9750" y="39049"/>
                  <a:pt x="9951" y="39249"/>
                </a:cubicBezTo>
                <a:cubicBezTo>
                  <a:pt x="10602" y="39826"/>
                  <a:pt x="11304" y="40402"/>
                  <a:pt x="12006" y="40928"/>
                </a:cubicBezTo>
                <a:cubicBezTo>
                  <a:pt x="12056" y="40978"/>
                  <a:pt x="12131" y="41029"/>
                  <a:pt x="12181" y="41054"/>
                </a:cubicBezTo>
                <a:cubicBezTo>
                  <a:pt x="12607" y="41379"/>
                  <a:pt x="13059" y="41705"/>
                  <a:pt x="13510" y="42006"/>
                </a:cubicBezTo>
                <a:lnTo>
                  <a:pt x="13535" y="42006"/>
                </a:lnTo>
                <a:cubicBezTo>
                  <a:pt x="14211" y="42457"/>
                  <a:pt x="14913" y="42858"/>
                  <a:pt x="15615" y="43259"/>
                </a:cubicBezTo>
                <a:cubicBezTo>
                  <a:pt x="15690" y="43284"/>
                  <a:pt x="15740" y="43309"/>
                  <a:pt x="15790" y="43334"/>
                </a:cubicBezTo>
                <a:cubicBezTo>
                  <a:pt x="19976" y="45590"/>
                  <a:pt x="24788" y="46868"/>
                  <a:pt x="29876" y="46868"/>
                </a:cubicBezTo>
                <a:cubicBezTo>
                  <a:pt x="35064" y="46868"/>
                  <a:pt x="40402" y="46818"/>
                  <a:pt x="45765" y="46768"/>
                </a:cubicBezTo>
                <a:cubicBezTo>
                  <a:pt x="46442" y="46743"/>
                  <a:pt x="47144" y="46743"/>
                  <a:pt x="47821" y="46718"/>
                </a:cubicBezTo>
                <a:lnTo>
                  <a:pt x="49375" y="46718"/>
                </a:lnTo>
                <a:cubicBezTo>
                  <a:pt x="50126" y="46693"/>
                  <a:pt x="50853" y="46693"/>
                  <a:pt x="51605" y="46668"/>
                </a:cubicBezTo>
                <a:cubicBezTo>
                  <a:pt x="60026" y="46542"/>
                  <a:pt x="68598" y="46417"/>
                  <a:pt x="77144" y="46317"/>
                </a:cubicBezTo>
                <a:cubicBezTo>
                  <a:pt x="77169" y="45490"/>
                  <a:pt x="77169" y="36818"/>
                  <a:pt x="77169" y="35966"/>
                </a:cubicBezTo>
                <a:cubicBezTo>
                  <a:pt x="77191" y="33044"/>
                  <a:pt x="77937" y="31764"/>
                  <a:pt x="79181" y="31764"/>
                </a:cubicBezTo>
                <a:cubicBezTo>
                  <a:pt x="79346" y="31764"/>
                  <a:pt x="79519" y="31787"/>
                  <a:pt x="79701" y="31830"/>
                </a:cubicBezTo>
                <a:cubicBezTo>
                  <a:pt x="82006" y="32382"/>
                  <a:pt x="83310" y="36141"/>
                  <a:pt x="89650" y="36141"/>
                </a:cubicBezTo>
                <a:cubicBezTo>
                  <a:pt x="94638" y="36116"/>
                  <a:pt x="100452" y="31003"/>
                  <a:pt x="100478" y="24738"/>
                </a:cubicBezTo>
                <a:cubicBezTo>
                  <a:pt x="100528" y="18447"/>
                  <a:pt x="94788" y="13384"/>
                  <a:pt x="89826" y="13384"/>
                </a:cubicBezTo>
                <a:cubicBezTo>
                  <a:pt x="83485" y="13409"/>
                  <a:pt x="82107" y="17194"/>
                  <a:pt x="79826" y="17745"/>
                </a:cubicBezTo>
                <a:cubicBezTo>
                  <a:pt x="79639" y="17790"/>
                  <a:pt x="79461" y="17812"/>
                  <a:pt x="79293" y="17812"/>
                </a:cubicBezTo>
                <a:cubicBezTo>
                  <a:pt x="78041" y="17812"/>
                  <a:pt x="77323" y="16552"/>
                  <a:pt x="77345" y="13635"/>
                </a:cubicBezTo>
                <a:cubicBezTo>
                  <a:pt x="77395" y="6492"/>
                  <a:pt x="77445" y="7169"/>
                  <a:pt x="77520" y="1"/>
                </a:cubicBezTo>
                <a:close/>
              </a:path>
            </a:pathLst>
          </a:custGeom>
          <a:gradFill>
            <a:gsLst>
              <a:gs pos="0">
                <a:srgbClr val="58CBDF"/>
              </a:gs>
              <a:gs pos="100000">
                <a:srgbClr val="238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grpSp>
        <p:nvGrpSpPr>
          <p:cNvPr id="302" name="Google Shape;302;p24"/>
          <p:cNvGrpSpPr/>
          <p:nvPr/>
        </p:nvGrpSpPr>
        <p:grpSpPr>
          <a:xfrm>
            <a:off x="2155175" y="3208994"/>
            <a:ext cx="587400" cy="587400"/>
            <a:chOff x="2155175" y="3208994"/>
            <a:chExt cx="587400" cy="587400"/>
          </a:xfrm>
        </p:grpSpPr>
        <p:sp>
          <p:nvSpPr>
            <p:cNvPr id="303" name="Google Shape;303;p24"/>
            <p:cNvSpPr/>
            <p:nvPr/>
          </p:nvSpPr>
          <p:spPr>
            <a:xfrm>
              <a:off x="2155175" y="3208994"/>
              <a:ext cx="587400" cy="587400"/>
            </a:xfrm>
            <a:prstGeom prst="ellipse">
              <a:avLst/>
            </a:prstGeom>
            <a:gradFill>
              <a:gsLst>
                <a:gs pos="0">
                  <a:srgbClr val="58CBDF"/>
                </a:gs>
                <a:gs pos="100000">
                  <a:srgbClr val="238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04" name="Google Shape;304;p24"/>
            <p:cNvSpPr/>
            <p:nvPr/>
          </p:nvSpPr>
          <p:spPr>
            <a:xfrm>
              <a:off x="2265462" y="3349425"/>
              <a:ext cx="366813" cy="306555"/>
            </a:xfrm>
            <a:custGeom>
              <a:rect b="b" l="l" r="r" t="t"/>
              <a:pathLst>
                <a:path extrusionOk="0" h="8735" w="10452">
                  <a:moveTo>
                    <a:pt x="4213" y="1933"/>
                  </a:moveTo>
                  <a:cubicBezTo>
                    <a:pt x="4371" y="1933"/>
                    <a:pt x="4466" y="2059"/>
                    <a:pt x="4466" y="2186"/>
                  </a:cubicBezTo>
                  <a:cubicBezTo>
                    <a:pt x="4466" y="2313"/>
                    <a:pt x="4371" y="2439"/>
                    <a:pt x="4213" y="2439"/>
                  </a:cubicBezTo>
                  <a:cubicBezTo>
                    <a:pt x="3769" y="2439"/>
                    <a:pt x="3389" y="2788"/>
                    <a:pt x="3389" y="3263"/>
                  </a:cubicBezTo>
                  <a:cubicBezTo>
                    <a:pt x="3389" y="3390"/>
                    <a:pt x="3262" y="3516"/>
                    <a:pt x="3136" y="3516"/>
                  </a:cubicBezTo>
                  <a:cubicBezTo>
                    <a:pt x="3009" y="3516"/>
                    <a:pt x="2882" y="3390"/>
                    <a:pt x="2882" y="3263"/>
                  </a:cubicBezTo>
                  <a:cubicBezTo>
                    <a:pt x="2914" y="2535"/>
                    <a:pt x="3484" y="1933"/>
                    <a:pt x="4213" y="1933"/>
                  </a:cubicBezTo>
                  <a:close/>
                  <a:moveTo>
                    <a:pt x="7020" y="3147"/>
                  </a:moveTo>
                  <a:cubicBezTo>
                    <a:pt x="7073" y="3147"/>
                    <a:pt x="7121" y="3162"/>
                    <a:pt x="7158" y="3200"/>
                  </a:cubicBezTo>
                  <a:cubicBezTo>
                    <a:pt x="7221" y="3263"/>
                    <a:pt x="7253" y="3358"/>
                    <a:pt x="7221" y="3421"/>
                  </a:cubicBezTo>
                  <a:cubicBezTo>
                    <a:pt x="7094" y="4150"/>
                    <a:pt x="6493" y="4720"/>
                    <a:pt x="5764" y="4846"/>
                  </a:cubicBezTo>
                  <a:cubicBezTo>
                    <a:pt x="5543" y="5416"/>
                    <a:pt x="5004" y="5796"/>
                    <a:pt x="4403" y="5796"/>
                  </a:cubicBezTo>
                  <a:cubicBezTo>
                    <a:pt x="4244" y="5796"/>
                    <a:pt x="4149" y="5670"/>
                    <a:pt x="4149" y="5543"/>
                  </a:cubicBezTo>
                  <a:cubicBezTo>
                    <a:pt x="4149" y="5416"/>
                    <a:pt x="4276" y="5290"/>
                    <a:pt x="4403" y="5290"/>
                  </a:cubicBezTo>
                  <a:cubicBezTo>
                    <a:pt x="4751" y="5290"/>
                    <a:pt x="5068" y="5131"/>
                    <a:pt x="5226" y="4815"/>
                  </a:cubicBezTo>
                  <a:cubicBezTo>
                    <a:pt x="4846" y="4751"/>
                    <a:pt x="4466" y="4561"/>
                    <a:pt x="4213" y="4276"/>
                  </a:cubicBezTo>
                  <a:cubicBezTo>
                    <a:pt x="4118" y="4181"/>
                    <a:pt x="4118" y="4023"/>
                    <a:pt x="4213" y="3928"/>
                  </a:cubicBezTo>
                  <a:cubicBezTo>
                    <a:pt x="4271" y="3884"/>
                    <a:pt x="4330" y="3860"/>
                    <a:pt x="4386" y="3860"/>
                  </a:cubicBezTo>
                  <a:cubicBezTo>
                    <a:pt x="4450" y="3860"/>
                    <a:pt x="4510" y="3892"/>
                    <a:pt x="4561" y="3960"/>
                  </a:cubicBezTo>
                  <a:cubicBezTo>
                    <a:pt x="4814" y="4213"/>
                    <a:pt x="5163" y="4371"/>
                    <a:pt x="5511" y="4371"/>
                  </a:cubicBezTo>
                  <a:cubicBezTo>
                    <a:pt x="6113" y="4371"/>
                    <a:pt x="6651" y="3928"/>
                    <a:pt x="6746" y="3326"/>
                  </a:cubicBezTo>
                  <a:cubicBezTo>
                    <a:pt x="6778" y="3263"/>
                    <a:pt x="6841" y="3168"/>
                    <a:pt x="6904" y="3168"/>
                  </a:cubicBezTo>
                  <a:cubicBezTo>
                    <a:pt x="6944" y="3155"/>
                    <a:pt x="6983" y="3147"/>
                    <a:pt x="7020" y="3147"/>
                  </a:cubicBezTo>
                  <a:close/>
                  <a:moveTo>
                    <a:pt x="6113" y="1"/>
                  </a:moveTo>
                  <a:cubicBezTo>
                    <a:pt x="5994" y="1"/>
                    <a:pt x="5875" y="33"/>
                    <a:pt x="5764" y="96"/>
                  </a:cubicBezTo>
                  <a:cubicBezTo>
                    <a:pt x="5543" y="223"/>
                    <a:pt x="5416" y="444"/>
                    <a:pt x="5416" y="698"/>
                  </a:cubicBezTo>
                  <a:cubicBezTo>
                    <a:pt x="5416" y="856"/>
                    <a:pt x="5321" y="951"/>
                    <a:pt x="5163" y="951"/>
                  </a:cubicBezTo>
                  <a:cubicBezTo>
                    <a:pt x="5036" y="951"/>
                    <a:pt x="4941" y="856"/>
                    <a:pt x="4941" y="698"/>
                  </a:cubicBezTo>
                  <a:cubicBezTo>
                    <a:pt x="4941" y="571"/>
                    <a:pt x="4973" y="413"/>
                    <a:pt x="5004" y="286"/>
                  </a:cubicBezTo>
                  <a:cubicBezTo>
                    <a:pt x="4751" y="128"/>
                    <a:pt x="4466" y="33"/>
                    <a:pt x="4149" y="33"/>
                  </a:cubicBezTo>
                  <a:cubicBezTo>
                    <a:pt x="3452" y="33"/>
                    <a:pt x="2851" y="476"/>
                    <a:pt x="2661" y="1173"/>
                  </a:cubicBezTo>
                  <a:cubicBezTo>
                    <a:pt x="2635" y="1278"/>
                    <a:pt x="2543" y="1339"/>
                    <a:pt x="2440" y="1339"/>
                  </a:cubicBezTo>
                  <a:cubicBezTo>
                    <a:pt x="2419" y="1339"/>
                    <a:pt x="2397" y="1337"/>
                    <a:pt x="2376" y="1331"/>
                  </a:cubicBezTo>
                  <a:cubicBezTo>
                    <a:pt x="2249" y="1299"/>
                    <a:pt x="2186" y="1173"/>
                    <a:pt x="2186" y="1046"/>
                  </a:cubicBezTo>
                  <a:cubicBezTo>
                    <a:pt x="2217" y="951"/>
                    <a:pt x="2249" y="856"/>
                    <a:pt x="2281" y="793"/>
                  </a:cubicBezTo>
                  <a:cubicBezTo>
                    <a:pt x="2217" y="761"/>
                    <a:pt x="2154" y="761"/>
                    <a:pt x="2091" y="761"/>
                  </a:cubicBezTo>
                  <a:cubicBezTo>
                    <a:pt x="1616" y="761"/>
                    <a:pt x="1204" y="1109"/>
                    <a:pt x="1141" y="1584"/>
                  </a:cubicBezTo>
                  <a:cubicBezTo>
                    <a:pt x="1489" y="1616"/>
                    <a:pt x="1806" y="1774"/>
                    <a:pt x="1996" y="2059"/>
                  </a:cubicBezTo>
                  <a:cubicBezTo>
                    <a:pt x="2091" y="2186"/>
                    <a:pt x="2059" y="2313"/>
                    <a:pt x="1964" y="2408"/>
                  </a:cubicBezTo>
                  <a:cubicBezTo>
                    <a:pt x="1925" y="2434"/>
                    <a:pt x="1874" y="2449"/>
                    <a:pt x="1822" y="2449"/>
                  </a:cubicBezTo>
                  <a:cubicBezTo>
                    <a:pt x="1749" y="2449"/>
                    <a:pt x="1671" y="2419"/>
                    <a:pt x="1616" y="2344"/>
                  </a:cubicBezTo>
                  <a:cubicBezTo>
                    <a:pt x="1502" y="2203"/>
                    <a:pt x="1338" y="2086"/>
                    <a:pt x="1146" y="2086"/>
                  </a:cubicBezTo>
                  <a:cubicBezTo>
                    <a:pt x="1123" y="2086"/>
                    <a:pt x="1100" y="2088"/>
                    <a:pt x="1077" y="2091"/>
                  </a:cubicBezTo>
                  <a:cubicBezTo>
                    <a:pt x="761" y="2091"/>
                    <a:pt x="476" y="2281"/>
                    <a:pt x="412" y="2598"/>
                  </a:cubicBezTo>
                  <a:cubicBezTo>
                    <a:pt x="317" y="2883"/>
                    <a:pt x="444" y="3200"/>
                    <a:pt x="729" y="3358"/>
                  </a:cubicBezTo>
                  <a:cubicBezTo>
                    <a:pt x="824" y="3421"/>
                    <a:pt x="856" y="3580"/>
                    <a:pt x="792" y="3706"/>
                  </a:cubicBezTo>
                  <a:cubicBezTo>
                    <a:pt x="751" y="3768"/>
                    <a:pt x="671" y="3803"/>
                    <a:pt x="593" y="3803"/>
                  </a:cubicBezTo>
                  <a:cubicBezTo>
                    <a:pt x="551" y="3803"/>
                    <a:pt x="509" y="3792"/>
                    <a:pt x="476" y="3770"/>
                  </a:cubicBezTo>
                  <a:cubicBezTo>
                    <a:pt x="381" y="3706"/>
                    <a:pt x="286" y="3643"/>
                    <a:pt x="191" y="3548"/>
                  </a:cubicBezTo>
                  <a:cubicBezTo>
                    <a:pt x="64" y="3801"/>
                    <a:pt x="1" y="4086"/>
                    <a:pt x="1" y="4371"/>
                  </a:cubicBezTo>
                  <a:cubicBezTo>
                    <a:pt x="1" y="5416"/>
                    <a:pt x="856" y="6271"/>
                    <a:pt x="1932" y="6271"/>
                  </a:cubicBezTo>
                  <a:cubicBezTo>
                    <a:pt x="2059" y="6271"/>
                    <a:pt x="2217" y="6240"/>
                    <a:pt x="2376" y="6208"/>
                  </a:cubicBezTo>
                  <a:cubicBezTo>
                    <a:pt x="2344" y="6081"/>
                    <a:pt x="2344" y="5986"/>
                    <a:pt x="2344" y="5860"/>
                  </a:cubicBezTo>
                  <a:cubicBezTo>
                    <a:pt x="2344" y="5828"/>
                    <a:pt x="2344" y="5828"/>
                    <a:pt x="2344" y="5796"/>
                  </a:cubicBezTo>
                  <a:cubicBezTo>
                    <a:pt x="1806" y="5796"/>
                    <a:pt x="1394" y="5353"/>
                    <a:pt x="1394" y="4815"/>
                  </a:cubicBezTo>
                  <a:cubicBezTo>
                    <a:pt x="1394" y="4688"/>
                    <a:pt x="1521" y="4593"/>
                    <a:pt x="1647" y="4593"/>
                  </a:cubicBezTo>
                  <a:cubicBezTo>
                    <a:pt x="1711" y="4593"/>
                    <a:pt x="1774" y="4593"/>
                    <a:pt x="1806" y="4656"/>
                  </a:cubicBezTo>
                  <a:cubicBezTo>
                    <a:pt x="1869" y="4688"/>
                    <a:pt x="1869" y="4751"/>
                    <a:pt x="1869" y="4815"/>
                  </a:cubicBezTo>
                  <a:cubicBezTo>
                    <a:pt x="1869" y="4973"/>
                    <a:pt x="1932" y="5100"/>
                    <a:pt x="2027" y="5195"/>
                  </a:cubicBezTo>
                  <a:cubicBezTo>
                    <a:pt x="2106" y="5273"/>
                    <a:pt x="2227" y="5330"/>
                    <a:pt x="2338" y="5330"/>
                  </a:cubicBezTo>
                  <a:cubicBezTo>
                    <a:pt x="2362" y="5330"/>
                    <a:pt x="2385" y="5327"/>
                    <a:pt x="2407" y="5321"/>
                  </a:cubicBezTo>
                  <a:cubicBezTo>
                    <a:pt x="2439" y="5195"/>
                    <a:pt x="2502" y="5036"/>
                    <a:pt x="2597" y="4910"/>
                  </a:cubicBezTo>
                  <a:cubicBezTo>
                    <a:pt x="2629" y="4846"/>
                    <a:pt x="2724" y="4783"/>
                    <a:pt x="2787" y="4783"/>
                  </a:cubicBezTo>
                  <a:cubicBezTo>
                    <a:pt x="2882" y="4783"/>
                    <a:pt x="2977" y="4846"/>
                    <a:pt x="3009" y="4910"/>
                  </a:cubicBezTo>
                  <a:cubicBezTo>
                    <a:pt x="3041" y="5005"/>
                    <a:pt x="3041" y="5100"/>
                    <a:pt x="3009" y="5163"/>
                  </a:cubicBezTo>
                  <a:cubicBezTo>
                    <a:pt x="2787" y="5511"/>
                    <a:pt x="2756" y="5923"/>
                    <a:pt x="2882" y="6303"/>
                  </a:cubicBezTo>
                  <a:cubicBezTo>
                    <a:pt x="3041" y="6746"/>
                    <a:pt x="3421" y="7095"/>
                    <a:pt x="3896" y="7190"/>
                  </a:cubicBezTo>
                  <a:cubicBezTo>
                    <a:pt x="3964" y="7199"/>
                    <a:pt x="4033" y="7203"/>
                    <a:pt x="4101" y="7203"/>
                  </a:cubicBezTo>
                  <a:cubicBezTo>
                    <a:pt x="4505" y="7203"/>
                    <a:pt x="4892" y="7045"/>
                    <a:pt x="5163" y="6746"/>
                  </a:cubicBezTo>
                  <a:cubicBezTo>
                    <a:pt x="5258" y="6651"/>
                    <a:pt x="5353" y="6651"/>
                    <a:pt x="5448" y="6651"/>
                  </a:cubicBezTo>
                  <a:cubicBezTo>
                    <a:pt x="5693" y="6774"/>
                    <a:pt x="5958" y="6821"/>
                    <a:pt x="6227" y="6821"/>
                  </a:cubicBezTo>
                  <a:cubicBezTo>
                    <a:pt x="6304" y="6821"/>
                    <a:pt x="6383" y="6817"/>
                    <a:pt x="6461" y="6810"/>
                  </a:cubicBezTo>
                  <a:cubicBezTo>
                    <a:pt x="6651" y="6810"/>
                    <a:pt x="6841" y="6778"/>
                    <a:pt x="6999" y="6715"/>
                  </a:cubicBezTo>
                  <a:cubicBezTo>
                    <a:pt x="7025" y="6706"/>
                    <a:pt x="7048" y="6702"/>
                    <a:pt x="7070" y="6702"/>
                  </a:cubicBezTo>
                  <a:cubicBezTo>
                    <a:pt x="7128" y="6702"/>
                    <a:pt x="7175" y="6732"/>
                    <a:pt x="7221" y="6778"/>
                  </a:cubicBezTo>
                  <a:cubicBezTo>
                    <a:pt x="7284" y="6841"/>
                    <a:pt x="7316" y="6936"/>
                    <a:pt x="7316" y="7000"/>
                  </a:cubicBezTo>
                  <a:cubicBezTo>
                    <a:pt x="7284" y="7095"/>
                    <a:pt x="7221" y="7158"/>
                    <a:pt x="7126" y="7190"/>
                  </a:cubicBezTo>
                  <a:cubicBezTo>
                    <a:pt x="6968" y="7221"/>
                    <a:pt x="6778" y="7253"/>
                    <a:pt x="6619" y="7285"/>
                  </a:cubicBezTo>
                  <a:cubicBezTo>
                    <a:pt x="6714" y="7570"/>
                    <a:pt x="6968" y="7792"/>
                    <a:pt x="7696" y="8013"/>
                  </a:cubicBezTo>
                  <a:cubicBezTo>
                    <a:pt x="8013" y="8108"/>
                    <a:pt x="8298" y="8330"/>
                    <a:pt x="8520" y="8583"/>
                  </a:cubicBezTo>
                  <a:cubicBezTo>
                    <a:pt x="8612" y="8676"/>
                    <a:pt x="8739" y="8735"/>
                    <a:pt x="8862" y="8735"/>
                  </a:cubicBezTo>
                  <a:cubicBezTo>
                    <a:pt x="8907" y="8735"/>
                    <a:pt x="8952" y="8727"/>
                    <a:pt x="8995" y="8710"/>
                  </a:cubicBezTo>
                  <a:cubicBezTo>
                    <a:pt x="9121" y="8647"/>
                    <a:pt x="9216" y="8488"/>
                    <a:pt x="9216" y="8362"/>
                  </a:cubicBezTo>
                  <a:cubicBezTo>
                    <a:pt x="9216" y="8298"/>
                    <a:pt x="9216" y="8267"/>
                    <a:pt x="9216" y="8235"/>
                  </a:cubicBezTo>
                  <a:cubicBezTo>
                    <a:pt x="9153" y="8045"/>
                    <a:pt x="9058" y="7855"/>
                    <a:pt x="8963" y="7665"/>
                  </a:cubicBezTo>
                  <a:cubicBezTo>
                    <a:pt x="8773" y="7760"/>
                    <a:pt x="8583" y="7792"/>
                    <a:pt x="8393" y="7823"/>
                  </a:cubicBezTo>
                  <a:lnTo>
                    <a:pt x="8330" y="7823"/>
                  </a:lnTo>
                  <a:cubicBezTo>
                    <a:pt x="8203" y="7823"/>
                    <a:pt x="8108" y="7728"/>
                    <a:pt x="8108" y="7602"/>
                  </a:cubicBezTo>
                  <a:cubicBezTo>
                    <a:pt x="8108" y="7475"/>
                    <a:pt x="8171" y="7380"/>
                    <a:pt x="8298" y="7348"/>
                  </a:cubicBezTo>
                  <a:cubicBezTo>
                    <a:pt x="8868" y="7253"/>
                    <a:pt x="9375" y="6936"/>
                    <a:pt x="9691" y="6430"/>
                  </a:cubicBezTo>
                  <a:lnTo>
                    <a:pt x="9691" y="6430"/>
                  </a:lnTo>
                  <a:cubicBezTo>
                    <a:pt x="9467" y="6514"/>
                    <a:pt x="9237" y="6555"/>
                    <a:pt x="9008" y="6555"/>
                  </a:cubicBezTo>
                  <a:cubicBezTo>
                    <a:pt x="8720" y="6555"/>
                    <a:pt x="8436" y="6490"/>
                    <a:pt x="8171" y="6366"/>
                  </a:cubicBezTo>
                  <a:cubicBezTo>
                    <a:pt x="8045" y="6271"/>
                    <a:pt x="7918" y="6208"/>
                    <a:pt x="7791" y="6113"/>
                  </a:cubicBezTo>
                  <a:cubicBezTo>
                    <a:pt x="7668" y="6162"/>
                    <a:pt x="7541" y="6186"/>
                    <a:pt x="7416" y="6186"/>
                  </a:cubicBezTo>
                  <a:cubicBezTo>
                    <a:pt x="7057" y="6186"/>
                    <a:pt x="6712" y="5990"/>
                    <a:pt x="6524" y="5638"/>
                  </a:cubicBezTo>
                  <a:cubicBezTo>
                    <a:pt x="6461" y="5511"/>
                    <a:pt x="6524" y="5385"/>
                    <a:pt x="6651" y="5321"/>
                  </a:cubicBezTo>
                  <a:cubicBezTo>
                    <a:pt x="6683" y="5300"/>
                    <a:pt x="6721" y="5290"/>
                    <a:pt x="6761" y="5290"/>
                  </a:cubicBezTo>
                  <a:cubicBezTo>
                    <a:pt x="6841" y="5290"/>
                    <a:pt x="6926" y="5332"/>
                    <a:pt x="6968" y="5416"/>
                  </a:cubicBezTo>
                  <a:cubicBezTo>
                    <a:pt x="7031" y="5543"/>
                    <a:pt x="7158" y="5638"/>
                    <a:pt x="7284" y="5670"/>
                  </a:cubicBezTo>
                  <a:cubicBezTo>
                    <a:pt x="7342" y="5681"/>
                    <a:pt x="7396" y="5689"/>
                    <a:pt x="7447" y="5689"/>
                  </a:cubicBezTo>
                  <a:cubicBezTo>
                    <a:pt x="7536" y="5689"/>
                    <a:pt x="7616" y="5667"/>
                    <a:pt x="7696" y="5606"/>
                  </a:cubicBezTo>
                  <a:cubicBezTo>
                    <a:pt x="7918" y="5480"/>
                    <a:pt x="7981" y="5195"/>
                    <a:pt x="7855" y="4973"/>
                  </a:cubicBezTo>
                  <a:cubicBezTo>
                    <a:pt x="7823" y="4846"/>
                    <a:pt x="7855" y="4720"/>
                    <a:pt x="7981" y="4656"/>
                  </a:cubicBezTo>
                  <a:cubicBezTo>
                    <a:pt x="8023" y="4635"/>
                    <a:pt x="8066" y="4625"/>
                    <a:pt x="8106" y="4625"/>
                  </a:cubicBezTo>
                  <a:cubicBezTo>
                    <a:pt x="8185" y="4625"/>
                    <a:pt x="8256" y="4667"/>
                    <a:pt x="8298" y="4751"/>
                  </a:cubicBezTo>
                  <a:cubicBezTo>
                    <a:pt x="8456" y="5100"/>
                    <a:pt x="8425" y="5511"/>
                    <a:pt x="8203" y="5796"/>
                  </a:cubicBezTo>
                  <a:cubicBezTo>
                    <a:pt x="8266" y="5860"/>
                    <a:pt x="8330" y="5891"/>
                    <a:pt x="8393" y="5923"/>
                  </a:cubicBezTo>
                  <a:cubicBezTo>
                    <a:pt x="8587" y="6026"/>
                    <a:pt x="8798" y="6075"/>
                    <a:pt x="9008" y="6075"/>
                  </a:cubicBezTo>
                  <a:cubicBezTo>
                    <a:pt x="9379" y="6075"/>
                    <a:pt x="9745" y="5921"/>
                    <a:pt x="10008" y="5638"/>
                  </a:cubicBezTo>
                  <a:cubicBezTo>
                    <a:pt x="10356" y="5258"/>
                    <a:pt x="10451" y="4688"/>
                    <a:pt x="10230" y="4213"/>
                  </a:cubicBezTo>
                  <a:lnTo>
                    <a:pt x="10230" y="4213"/>
                  </a:lnTo>
                  <a:cubicBezTo>
                    <a:pt x="10166" y="4276"/>
                    <a:pt x="10071" y="4340"/>
                    <a:pt x="9976" y="4403"/>
                  </a:cubicBezTo>
                  <a:cubicBezTo>
                    <a:pt x="9946" y="4410"/>
                    <a:pt x="9915" y="4414"/>
                    <a:pt x="9883" y="4414"/>
                  </a:cubicBezTo>
                  <a:cubicBezTo>
                    <a:pt x="9782" y="4414"/>
                    <a:pt x="9684" y="4373"/>
                    <a:pt x="9660" y="4276"/>
                  </a:cubicBezTo>
                  <a:cubicBezTo>
                    <a:pt x="9596" y="4150"/>
                    <a:pt x="9628" y="4023"/>
                    <a:pt x="9755" y="3960"/>
                  </a:cubicBezTo>
                  <a:cubicBezTo>
                    <a:pt x="9881" y="3896"/>
                    <a:pt x="10008" y="3801"/>
                    <a:pt x="10071" y="3675"/>
                  </a:cubicBezTo>
                  <a:cubicBezTo>
                    <a:pt x="10230" y="3390"/>
                    <a:pt x="10166" y="3010"/>
                    <a:pt x="9945" y="2820"/>
                  </a:cubicBezTo>
                  <a:cubicBezTo>
                    <a:pt x="9803" y="2696"/>
                    <a:pt x="9623" y="2631"/>
                    <a:pt x="9447" y="2631"/>
                  </a:cubicBezTo>
                  <a:cubicBezTo>
                    <a:pt x="9307" y="2631"/>
                    <a:pt x="9170" y="2672"/>
                    <a:pt x="9058" y="2756"/>
                  </a:cubicBezTo>
                  <a:cubicBezTo>
                    <a:pt x="9018" y="2796"/>
                    <a:pt x="8967" y="2814"/>
                    <a:pt x="8915" y="2814"/>
                  </a:cubicBezTo>
                  <a:cubicBezTo>
                    <a:pt x="8841" y="2814"/>
                    <a:pt x="8765" y="2780"/>
                    <a:pt x="8710" y="2725"/>
                  </a:cubicBezTo>
                  <a:cubicBezTo>
                    <a:pt x="8646" y="2630"/>
                    <a:pt x="8646" y="2471"/>
                    <a:pt x="8773" y="2376"/>
                  </a:cubicBezTo>
                  <a:cubicBezTo>
                    <a:pt x="8900" y="2281"/>
                    <a:pt x="9026" y="2218"/>
                    <a:pt x="9185" y="2186"/>
                  </a:cubicBezTo>
                  <a:cubicBezTo>
                    <a:pt x="8995" y="1268"/>
                    <a:pt x="8203" y="603"/>
                    <a:pt x="7284" y="571"/>
                  </a:cubicBezTo>
                  <a:cubicBezTo>
                    <a:pt x="7284" y="634"/>
                    <a:pt x="7284" y="666"/>
                    <a:pt x="7284" y="698"/>
                  </a:cubicBezTo>
                  <a:cubicBezTo>
                    <a:pt x="7284" y="856"/>
                    <a:pt x="7189" y="951"/>
                    <a:pt x="7031" y="951"/>
                  </a:cubicBezTo>
                  <a:cubicBezTo>
                    <a:pt x="6904" y="951"/>
                    <a:pt x="6809" y="856"/>
                    <a:pt x="6809" y="698"/>
                  </a:cubicBezTo>
                  <a:cubicBezTo>
                    <a:pt x="6809" y="444"/>
                    <a:pt x="6683" y="223"/>
                    <a:pt x="6461" y="96"/>
                  </a:cubicBezTo>
                  <a:cubicBezTo>
                    <a:pt x="6350" y="33"/>
                    <a:pt x="6231" y="1"/>
                    <a:pt x="61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grpSp>
      <p:grpSp>
        <p:nvGrpSpPr>
          <p:cNvPr id="305" name="Google Shape;305;p24"/>
          <p:cNvGrpSpPr/>
          <p:nvPr/>
        </p:nvGrpSpPr>
        <p:grpSpPr>
          <a:xfrm>
            <a:off x="6396525" y="3208994"/>
            <a:ext cx="587400" cy="587400"/>
            <a:chOff x="6396525" y="3208994"/>
            <a:chExt cx="587400" cy="587400"/>
          </a:xfrm>
        </p:grpSpPr>
        <p:sp>
          <p:nvSpPr>
            <p:cNvPr id="306" name="Google Shape;306;p24"/>
            <p:cNvSpPr/>
            <p:nvPr/>
          </p:nvSpPr>
          <p:spPr>
            <a:xfrm>
              <a:off x="6396525" y="3208994"/>
              <a:ext cx="587400" cy="587400"/>
            </a:xfrm>
            <a:prstGeom prst="ellipse">
              <a:avLst/>
            </a:pr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07" name="Google Shape;307;p24"/>
            <p:cNvSpPr/>
            <p:nvPr/>
          </p:nvSpPr>
          <p:spPr>
            <a:xfrm>
              <a:off x="6536953" y="3345249"/>
              <a:ext cx="306547" cy="306582"/>
            </a:xfrm>
            <a:custGeom>
              <a:rect b="b" l="l" r="r" t="t"/>
              <a:pathLst>
                <a:path extrusionOk="0" h="8742" w="8741">
                  <a:moveTo>
                    <a:pt x="4371" y="2471"/>
                  </a:moveTo>
                  <a:cubicBezTo>
                    <a:pt x="5416" y="2471"/>
                    <a:pt x="6271" y="3326"/>
                    <a:pt x="6271" y="4371"/>
                  </a:cubicBezTo>
                  <a:cubicBezTo>
                    <a:pt x="6271" y="5416"/>
                    <a:pt x="5416" y="6271"/>
                    <a:pt x="4371" y="6271"/>
                  </a:cubicBezTo>
                  <a:cubicBezTo>
                    <a:pt x="3326" y="6271"/>
                    <a:pt x="2471" y="5416"/>
                    <a:pt x="2471" y="4371"/>
                  </a:cubicBezTo>
                  <a:cubicBezTo>
                    <a:pt x="2471" y="3326"/>
                    <a:pt x="3326" y="2471"/>
                    <a:pt x="4371" y="2471"/>
                  </a:cubicBezTo>
                  <a:close/>
                  <a:moveTo>
                    <a:pt x="4086" y="1"/>
                  </a:moveTo>
                  <a:cubicBezTo>
                    <a:pt x="3642" y="1"/>
                    <a:pt x="3294" y="349"/>
                    <a:pt x="3294" y="793"/>
                  </a:cubicBezTo>
                  <a:lnTo>
                    <a:pt x="3294" y="983"/>
                  </a:lnTo>
                  <a:cubicBezTo>
                    <a:pt x="3104" y="1046"/>
                    <a:pt x="2914" y="1141"/>
                    <a:pt x="2756" y="1204"/>
                  </a:cubicBezTo>
                  <a:lnTo>
                    <a:pt x="2629" y="1078"/>
                  </a:lnTo>
                  <a:cubicBezTo>
                    <a:pt x="2475" y="924"/>
                    <a:pt x="2268" y="852"/>
                    <a:pt x="2063" y="852"/>
                  </a:cubicBezTo>
                  <a:cubicBezTo>
                    <a:pt x="1848" y="852"/>
                    <a:pt x="1635" y="931"/>
                    <a:pt x="1489" y="1078"/>
                  </a:cubicBezTo>
                  <a:lnTo>
                    <a:pt x="1077" y="1489"/>
                  </a:lnTo>
                  <a:cubicBezTo>
                    <a:pt x="792" y="1774"/>
                    <a:pt x="760" y="2281"/>
                    <a:pt x="1077" y="2598"/>
                  </a:cubicBezTo>
                  <a:lnTo>
                    <a:pt x="1235" y="2756"/>
                  </a:lnTo>
                  <a:cubicBezTo>
                    <a:pt x="1140" y="2915"/>
                    <a:pt x="1045" y="3105"/>
                    <a:pt x="982" y="3295"/>
                  </a:cubicBezTo>
                  <a:lnTo>
                    <a:pt x="792" y="3295"/>
                  </a:lnTo>
                  <a:cubicBezTo>
                    <a:pt x="349" y="3295"/>
                    <a:pt x="0" y="3643"/>
                    <a:pt x="0" y="4086"/>
                  </a:cubicBezTo>
                  <a:lnTo>
                    <a:pt x="0" y="4625"/>
                  </a:lnTo>
                  <a:cubicBezTo>
                    <a:pt x="0" y="5068"/>
                    <a:pt x="349" y="5448"/>
                    <a:pt x="792" y="5448"/>
                  </a:cubicBezTo>
                  <a:lnTo>
                    <a:pt x="982" y="5448"/>
                  </a:lnTo>
                  <a:cubicBezTo>
                    <a:pt x="1045" y="5638"/>
                    <a:pt x="1140" y="5828"/>
                    <a:pt x="1235" y="5986"/>
                  </a:cubicBezTo>
                  <a:lnTo>
                    <a:pt x="1077" y="6113"/>
                  </a:lnTo>
                  <a:cubicBezTo>
                    <a:pt x="760" y="6430"/>
                    <a:pt x="792" y="6936"/>
                    <a:pt x="1077" y="7253"/>
                  </a:cubicBezTo>
                  <a:lnTo>
                    <a:pt x="1489" y="7633"/>
                  </a:lnTo>
                  <a:cubicBezTo>
                    <a:pt x="1631" y="7792"/>
                    <a:pt x="1837" y="7871"/>
                    <a:pt x="2047" y="7871"/>
                  </a:cubicBezTo>
                  <a:cubicBezTo>
                    <a:pt x="2257" y="7871"/>
                    <a:pt x="2471" y="7792"/>
                    <a:pt x="2629" y="7633"/>
                  </a:cubicBezTo>
                  <a:lnTo>
                    <a:pt x="2756" y="7507"/>
                  </a:lnTo>
                  <a:cubicBezTo>
                    <a:pt x="2914" y="7602"/>
                    <a:pt x="3104" y="7665"/>
                    <a:pt x="3294" y="7728"/>
                  </a:cubicBezTo>
                  <a:lnTo>
                    <a:pt x="3294" y="7918"/>
                  </a:lnTo>
                  <a:cubicBezTo>
                    <a:pt x="3294" y="8362"/>
                    <a:pt x="3642" y="8742"/>
                    <a:pt x="4086" y="8742"/>
                  </a:cubicBezTo>
                  <a:lnTo>
                    <a:pt x="4656" y="8742"/>
                  </a:lnTo>
                  <a:cubicBezTo>
                    <a:pt x="5099" y="8742"/>
                    <a:pt x="5447" y="8362"/>
                    <a:pt x="5447" y="7918"/>
                  </a:cubicBezTo>
                  <a:lnTo>
                    <a:pt x="5447" y="7728"/>
                  </a:lnTo>
                  <a:cubicBezTo>
                    <a:pt x="5637" y="7665"/>
                    <a:pt x="5827" y="7602"/>
                    <a:pt x="5986" y="7507"/>
                  </a:cubicBezTo>
                  <a:lnTo>
                    <a:pt x="6112" y="7633"/>
                  </a:lnTo>
                  <a:cubicBezTo>
                    <a:pt x="6271" y="7792"/>
                    <a:pt x="6477" y="7871"/>
                    <a:pt x="6682" y="7871"/>
                  </a:cubicBezTo>
                  <a:cubicBezTo>
                    <a:pt x="6888" y="7871"/>
                    <a:pt x="7094" y="7792"/>
                    <a:pt x="7253" y="7633"/>
                  </a:cubicBezTo>
                  <a:lnTo>
                    <a:pt x="7633" y="7253"/>
                  </a:lnTo>
                  <a:cubicBezTo>
                    <a:pt x="7949" y="6936"/>
                    <a:pt x="7949" y="6430"/>
                    <a:pt x="7633" y="6113"/>
                  </a:cubicBezTo>
                  <a:lnTo>
                    <a:pt x="7506" y="5986"/>
                  </a:lnTo>
                  <a:cubicBezTo>
                    <a:pt x="7601" y="5828"/>
                    <a:pt x="7664" y="5638"/>
                    <a:pt x="7728" y="5448"/>
                  </a:cubicBezTo>
                  <a:lnTo>
                    <a:pt x="7918" y="5448"/>
                  </a:lnTo>
                  <a:cubicBezTo>
                    <a:pt x="8361" y="5448"/>
                    <a:pt x="8741" y="5068"/>
                    <a:pt x="8741" y="4625"/>
                  </a:cubicBezTo>
                  <a:lnTo>
                    <a:pt x="8741" y="4086"/>
                  </a:lnTo>
                  <a:cubicBezTo>
                    <a:pt x="8741" y="3643"/>
                    <a:pt x="8361" y="3295"/>
                    <a:pt x="7918" y="3295"/>
                  </a:cubicBezTo>
                  <a:lnTo>
                    <a:pt x="7728" y="3295"/>
                  </a:lnTo>
                  <a:cubicBezTo>
                    <a:pt x="7696" y="3105"/>
                    <a:pt x="7601" y="2915"/>
                    <a:pt x="7506" y="2756"/>
                  </a:cubicBezTo>
                  <a:lnTo>
                    <a:pt x="7633" y="2598"/>
                  </a:lnTo>
                  <a:cubicBezTo>
                    <a:pt x="7949" y="2281"/>
                    <a:pt x="7949" y="1774"/>
                    <a:pt x="7633" y="1489"/>
                  </a:cubicBezTo>
                  <a:lnTo>
                    <a:pt x="7253" y="1078"/>
                  </a:lnTo>
                  <a:cubicBezTo>
                    <a:pt x="7090" y="931"/>
                    <a:pt x="6878" y="852"/>
                    <a:pt x="6666" y="852"/>
                  </a:cubicBezTo>
                  <a:cubicBezTo>
                    <a:pt x="6466" y="852"/>
                    <a:pt x="6267" y="924"/>
                    <a:pt x="6112" y="1078"/>
                  </a:cubicBezTo>
                  <a:lnTo>
                    <a:pt x="5986" y="1204"/>
                  </a:lnTo>
                  <a:cubicBezTo>
                    <a:pt x="5827" y="1141"/>
                    <a:pt x="5637" y="1046"/>
                    <a:pt x="5447" y="983"/>
                  </a:cubicBezTo>
                  <a:lnTo>
                    <a:pt x="5447" y="793"/>
                  </a:lnTo>
                  <a:cubicBezTo>
                    <a:pt x="5447" y="349"/>
                    <a:pt x="5099" y="1"/>
                    <a:pt x="46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grpSp>
      <p:grpSp>
        <p:nvGrpSpPr>
          <p:cNvPr id="308" name="Google Shape;308;p24"/>
          <p:cNvGrpSpPr/>
          <p:nvPr/>
        </p:nvGrpSpPr>
        <p:grpSpPr>
          <a:xfrm>
            <a:off x="6396525" y="1733888"/>
            <a:ext cx="587400" cy="587400"/>
            <a:chOff x="6396525" y="1719950"/>
            <a:chExt cx="587400" cy="587400"/>
          </a:xfrm>
        </p:grpSpPr>
        <p:sp>
          <p:nvSpPr>
            <p:cNvPr id="309" name="Google Shape;309;p24"/>
            <p:cNvSpPr/>
            <p:nvPr/>
          </p:nvSpPr>
          <p:spPr>
            <a:xfrm>
              <a:off x="6396525" y="1719950"/>
              <a:ext cx="587400" cy="587400"/>
            </a:xfrm>
            <a:prstGeom prst="ellipse">
              <a:avLst/>
            </a:pr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grpSp>
          <p:nvGrpSpPr>
            <p:cNvPr id="310" name="Google Shape;310;p24"/>
            <p:cNvGrpSpPr/>
            <p:nvPr/>
          </p:nvGrpSpPr>
          <p:grpSpPr>
            <a:xfrm>
              <a:off x="6536941" y="1851522"/>
              <a:ext cx="306560" cy="306560"/>
              <a:chOff x="576281" y="3518756"/>
              <a:chExt cx="254851" cy="254851"/>
            </a:xfrm>
          </p:grpSpPr>
          <p:sp>
            <p:nvSpPr>
              <p:cNvPr id="311" name="Google Shape;311;p24"/>
              <p:cNvSpPr/>
              <p:nvPr/>
            </p:nvSpPr>
            <p:spPr>
              <a:xfrm>
                <a:off x="671376" y="3518756"/>
                <a:ext cx="63757" cy="63727"/>
              </a:xfrm>
              <a:custGeom>
                <a:rect b="b" l="l" r="r" t="t"/>
                <a:pathLst>
                  <a:path extrusionOk="0" h="2186" w="2187">
                    <a:moveTo>
                      <a:pt x="1109" y="1"/>
                    </a:moveTo>
                    <a:cubicBezTo>
                      <a:pt x="508" y="1"/>
                      <a:pt x="1" y="507"/>
                      <a:pt x="1" y="1109"/>
                    </a:cubicBezTo>
                    <a:cubicBezTo>
                      <a:pt x="1" y="1711"/>
                      <a:pt x="508" y="2186"/>
                      <a:pt x="1109" y="2186"/>
                    </a:cubicBezTo>
                    <a:cubicBezTo>
                      <a:pt x="1711" y="2186"/>
                      <a:pt x="2186" y="1711"/>
                      <a:pt x="2186" y="1109"/>
                    </a:cubicBezTo>
                    <a:cubicBezTo>
                      <a:pt x="2186" y="507"/>
                      <a:pt x="1711" y="1"/>
                      <a:pt x="11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12" name="Google Shape;312;p24"/>
              <p:cNvSpPr/>
              <p:nvPr/>
            </p:nvSpPr>
            <p:spPr>
              <a:xfrm>
                <a:off x="655692" y="3598168"/>
                <a:ext cx="96057" cy="175440"/>
              </a:xfrm>
              <a:custGeom>
                <a:rect b="b" l="l" r="r" t="t"/>
                <a:pathLst>
                  <a:path extrusionOk="0" h="6018" w="3295">
                    <a:moveTo>
                      <a:pt x="792" y="0"/>
                    </a:moveTo>
                    <a:cubicBezTo>
                      <a:pt x="507" y="0"/>
                      <a:pt x="286" y="222"/>
                      <a:pt x="254" y="507"/>
                    </a:cubicBezTo>
                    <a:lnTo>
                      <a:pt x="0" y="2439"/>
                    </a:lnTo>
                    <a:cubicBezTo>
                      <a:pt x="0" y="2502"/>
                      <a:pt x="32" y="2597"/>
                      <a:pt x="64" y="2629"/>
                    </a:cubicBezTo>
                    <a:cubicBezTo>
                      <a:pt x="127" y="2692"/>
                      <a:pt x="191" y="2724"/>
                      <a:pt x="286" y="2724"/>
                    </a:cubicBezTo>
                    <a:lnTo>
                      <a:pt x="571" y="2724"/>
                    </a:lnTo>
                    <a:lnTo>
                      <a:pt x="792" y="5511"/>
                    </a:lnTo>
                    <a:cubicBezTo>
                      <a:pt x="824" y="5796"/>
                      <a:pt x="1077" y="6017"/>
                      <a:pt x="1331" y="6017"/>
                    </a:cubicBezTo>
                    <a:lnTo>
                      <a:pt x="1932" y="6017"/>
                    </a:lnTo>
                    <a:cubicBezTo>
                      <a:pt x="2217" y="6017"/>
                      <a:pt x="2471" y="5796"/>
                      <a:pt x="2471" y="5511"/>
                    </a:cubicBezTo>
                    <a:lnTo>
                      <a:pt x="2724" y="2724"/>
                    </a:lnTo>
                    <a:lnTo>
                      <a:pt x="3009" y="2724"/>
                    </a:lnTo>
                    <a:cubicBezTo>
                      <a:pt x="3072" y="2724"/>
                      <a:pt x="3167" y="2692"/>
                      <a:pt x="3199" y="2629"/>
                    </a:cubicBezTo>
                    <a:cubicBezTo>
                      <a:pt x="3262" y="2597"/>
                      <a:pt x="3294" y="2502"/>
                      <a:pt x="3262" y="2439"/>
                    </a:cubicBezTo>
                    <a:lnTo>
                      <a:pt x="3041" y="507"/>
                    </a:lnTo>
                    <a:cubicBezTo>
                      <a:pt x="3009" y="222"/>
                      <a:pt x="2756" y="0"/>
                      <a:pt x="2502" y="0"/>
                    </a:cubicBezTo>
                    <a:lnTo>
                      <a:pt x="2186" y="0"/>
                    </a:lnTo>
                    <a:cubicBezTo>
                      <a:pt x="2122" y="0"/>
                      <a:pt x="2059" y="32"/>
                      <a:pt x="1996" y="95"/>
                    </a:cubicBezTo>
                    <a:lnTo>
                      <a:pt x="1647" y="444"/>
                    </a:lnTo>
                    <a:lnTo>
                      <a:pt x="1299" y="95"/>
                    </a:lnTo>
                    <a:cubicBezTo>
                      <a:pt x="1236" y="32"/>
                      <a:pt x="1172" y="0"/>
                      <a:pt x="11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13" name="Google Shape;313;p24"/>
              <p:cNvSpPr/>
              <p:nvPr/>
            </p:nvSpPr>
            <p:spPr>
              <a:xfrm>
                <a:off x="750787" y="3518756"/>
                <a:ext cx="63727" cy="63727"/>
              </a:xfrm>
              <a:custGeom>
                <a:rect b="b" l="l" r="r" t="t"/>
                <a:pathLst>
                  <a:path extrusionOk="0" h="2186" w="2186">
                    <a:moveTo>
                      <a:pt x="1109" y="1"/>
                    </a:moveTo>
                    <a:cubicBezTo>
                      <a:pt x="507" y="1"/>
                      <a:pt x="0" y="507"/>
                      <a:pt x="0" y="1109"/>
                    </a:cubicBezTo>
                    <a:cubicBezTo>
                      <a:pt x="0" y="1711"/>
                      <a:pt x="507" y="2186"/>
                      <a:pt x="1109" y="2186"/>
                    </a:cubicBezTo>
                    <a:cubicBezTo>
                      <a:pt x="1711" y="2186"/>
                      <a:pt x="2186" y="1711"/>
                      <a:pt x="2186" y="1109"/>
                    </a:cubicBezTo>
                    <a:cubicBezTo>
                      <a:pt x="2186" y="507"/>
                      <a:pt x="1711" y="1"/>
                      <a:pt x="11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14" name="Google Shape;314;p24"/>
              <p:cNvSpPr/>
              <p:nvPr/>
            </p:nvSpPr>
            <p:spPr>
              <a:xfrm>
                <a:off x="591994" y="3518756"/>
                <a:ext cx="63727" cy="63727"/>
              </a:xfrm>
              <a:custGeom>
                <a:rect b="b" l="l" r="r" t="t"/>
                <a:pathLst>
                  <a:path extrusionOk="0" h="2186" w="2186">
                    <a:moveTo>
                      <a:pt x="1109" y="1"/>
                    </a:moveTo>
                    <a:cubicBezTo>
                      <a:pt x="507" y="1"/>
                      <a:pt x="0" y="507"/>
                      <a:pt x="0" y="1109"/>
                    </a:cubicBezTo>
                    <a:cubicBezTo>
                      <a:pt x="0" y="1711"/>
                      <a:pt x="507" y="2186"/>
                      <a:pt x="1109" y="2186"/>
                    </a:cubicBezTo>
                    <a:cubicBezTo>
                      <a:pt x="1710" y="2186"/>
                      <a:pt x="2185" y="1711"/>
                      <a:pt x="2185" y="1109"/>
                    </a:cubicBezTo>
                    <a:cubicBezTo>
                      <a:pt x="2185" y="507"/>
                      <a:pt x="1710" y="1"/>
                      <a:pt x="11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15" name="Google Shape;315;p24"/>
              <p:cNvSpPr/>
              <p:nvPr/>
            </p:nvSpPr>
            <p:spPr>
              <a:xfrm>
                <a:off x="753557" y="3598168"/>
                <a:ext cx="77575" cy="159727"/>
              </a:xfrm>
              <a:custGeom>
                <a:rect b="b" l="l" r="r" t="t"/>
                <a:pathLst>
                  <a:path extrusionOk="0" h="5479" w="2661">
                    <a:moveTo>
                      <a:pt x="159" y="0"/>
                    </a:moveTo>
                    <a:cubicBezTo>
                      <a:pt x="127" y="0"/>
                      <a:pt x="95" y="32"/>
                      <a:pt x="64" y="32"/>
                    </a:cubicBezTo>
                    <a:cubicBezTo>
                      <a:pt x="127" y="159"/>
                      <a:pt x="190" y="285"/>
                      <a:pt x="222" y="444"/>
                    </a:cubicBezTo>
                    <a:lnTo>
                      <a:pt x="444" y="2375"/>
                    </a:lnTo>
                    <a:cubicBezTo>
                      <a:pt x="475" y="2597"/>
                      <a:pt x="412" y="2850"/>
                      <a:pt x="254" y="3009"/>
                    </a:cubicBezTo>
                    <a:cubicBezTo>
                      <a:pt x="190" y="3104"/>
                      <a:pt x="95" y="3167"/>
                      <a:pt x="0" y="3199"/>
                    </a:cubicBezTo>
                    <a:lnTo>
                      <a:pt x="159" y="4972"/>
                    </a:lnTo>
                    <a:cubicBezTo>
                      <a:pt x="190" y="5257"/>
                      <a:pt x="444" y="5479"/>
                      <a:pt x="697" y="5479"/>
                    </a:cubicBezTo>
                    <a:lnTo>
                      <a:pt x="1299" y="5479"/>
                    </a:lnTo>
                    <a:cubicBezTo>
                      <a:pt x="1584" y="5479"/>
                      <a:pt x="1837" y="5257"/>
                      <a:pt x="1837" y="4972"/>
                    </a:cubicBezTo>
                    <a:lnTo>
                      <a:pt x="2091" y="2755"/>
                    </a:lnTo>
                    <a:lnTo>
                      <a:pt x="2376" y="2755"/>
                    </a:lnTo>
                    <a:cubicBezTo>
                      <a:pt x="2439" y="2755"/>
                      <a:pt x="2534" y="2692"/>
                      <a:pt x="2566" y="2660"/>
                    </a:cubicBezTo>
                    <a:cubicBezTo>
                      <a:pt x="2629" y="2597"/>
                      <a:pt x="2661" y="2502"/>
                      <a:pt x="2629" y="2439"/>
                    </a:cubicBezTo>
                    <a:lnTo>
                      <a:pt x="2407" y="507"/>
                    </a:lnTo>
                    <a:cubicBezTo>
                      <a:pt x="2376" y="222"/>
                      <a:pt x="2154" y="0"/>
                      <a:pt x="1869" y="0"/>
                    </a:cubicBezTo>
                    <a:lnTo>
                      <a:pt x="1552" y="0"/>
                    </a:lnTo>
                    <a:cubicBezTo>
                      <a:pt x="1489" y="0"/>
                      <a:pt x="1426" y="32"/>
                      <a:pt x="1362" y="95"/>
                    </a:cubicBezTo>
                    <a:lnTo>
                      <a:pt x="1014" y="444"/>
                    </a:lnTo>
                    <a:lnTo>
                      <a:pt x="665" y="95"/>
                    </a:lnTo>
                    <a:cubicBezTo>
                      <a:pt x="602" y="32"/>
                      <a:pt x="539" y="0"/>
                      <a:pt x="4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16" name="Google Shape;316;p24"/>
              <p:cNvSpPr/>
              <p:nvPr/>
            </p:nvSpPr>
            <p:spPr>
              <a:xfrm>
                <a:off x="576281" y="3598168"/>
                <a:ext cx="77604" cy="159727"/>
              </a:xfrm>
              <a:custGeom>
                <a:rect b="b" l="l" r="r" t="t"/>
                <a:pathLst>
                  <a:path extrusionOk="0" h="5479" w="2662">
                    <a:moveTo>
                      <a:pt x="793" y="0"/>
                    </a:moveTo>
                    <a:cubicBezTo>
                      <a:pt x="508" y="0"/>
                      <a:pt x="286" y="222"/>
                      <a:pt x="254" y="507"/>
                    </a:cubicBezTo>
                    <a:lnTo>
                      <a:pt x="1" y="2439"/>
                    </a:lnTo>
                    <a:cubicBezTo>
                      <a:pt x="1" y="2502"/>
                      <a:pt x="1" y="2597"/>
                      <a:pt x="64" y="2660"/>
                    </a:cubicBezTo>
                    <a:cubicBezTo>
                      <a:pt x="128" y="2692"/>
                      <a:pt x="191" y="2724"/>
                      <a:pt x="286" y="2724"/>
                    </a:cubicBezTo>
                    <a:lnTo>
                      <a:pt x="571" y="2724"/>
                    </a:lnTo>
                    <a:lnTo>
                      <a:pt x="793" y="4972"/>
                    </a:lnTo>
                    <a:cubicBezTo>
                      <a:pt x="824" y="5257"/>
                      <a:pt x="1046" y="5479"/>
                      <a:pt x="1331" y="5479"/>
                    </a:cubicBezTo>
                    <a:lnTo>
                      <a:pt x="1933" y="5479"/>
                    </a:lnTo>
                    <a:cubicBezTo>
                      <a:pt x="2218" y="5479"/>
                      <a:pt x="2439" y="5257"/>
                      <a:pt x="2471" y="4972"/>
                    </a:cubicBezTo>
                    <a:lnTo>
                      <a:pt x="2661" y="3199"/>
                    </a:lnTo>
                    <a:cubicBezTo>
                      <a:pt x="2566" y="3167"/>
                      <a:pt x="2471" y="3104"/>
                      <a:pt x="2376" y="3009"/>
                    </a:cubicBezTo>
                    <a:cubicBezTo>
                      <a:pt x="2218" y="2819"/>
                      <a:pt x="2154" y="2597"/>
                      <a:pt x="2186" y="2375"/>
                    </a:cubicBezTo>
                    <a:lnTo>
                      <a:pt x="2439" y="412"/>
                    </a:lnTo>
                    <a:cubicBezTo>
                      <a:pt x="2471" y="285"/>
                      <a:pt x="2503" y="159"/>
                      <a:pt x="2566" y="32"/>
                    </a:cubicBezTo>
                    <a:cubicBezTo>
                      <a:pt x="2534" y="32"/>
                      <a:pt x="2503" y="0"/>
                      <a:pt x="2471" y="0"/>
                    </a:cubicBezTo>
                    <a:lnTo>
                      <a:pt x="2186" y="0"/>
                    </a:lnTo>
                    <a:cubicBezTo>
                      <a:pt x="2123" y="0"/>
                      <a:pt x="2028" y="32"/>
                      <a:pt x="1996" y="95"/>
                    </a:cubicBezTo>
                    <a:lnTo>
                      <a:pt x="1648" y="444"/>
                    </a:lnTo>
                    <a:lnTo>
                      <a:pt x="1299" y="95"/>
                    </a:lnTo>
                    <a:cubicBezTo>
                      <a:pt x="1236" y="32"/>
                      <a:pt x="1173" y="0"/>
                      <a:pt x="10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grpSp>
      </p:grpSp>
      <p:grpSp>
        <p:nvGrpSpPr>
          <p:cNvPr id="317" name="Google Shape;317;p24"/>
          <p:cNvGrpSpPr/>
          <p:nvPr/>
        </p:nvGrpSpPr>
        <p:grpSpPr>
          <a:xfrm>
            <a:off x="2155175" y="1733888"/>
            <a:ext cx="587400" cy="587400"/>
            <a:chOff x="2155175" y="1733888"/>
            <a:chExt cx="587400" cy="587400"/>
          </a:xfrm>
        </p:grpSpPr>
        <p:sp>
          <p:nvSpPr>
            <p:cNvPr id="318" name="Google Shape;318;p24"/>
            <p:cNvSpPr/>
            <p:nvPr/>
          </p:nvSpPr>
          <p:spPr>
            <a:xfrm>
              <a:off x="2155175" y="1733888"/>
              <a:ext cx="587400" cy="587400"/>
            </a:xfrm>
            <a:prstGeom prst="ellipse">
              <a:avLst/>
            </a:pr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19" name="Google Shape;319;p24"/>
            <p:cNvSpPr/>
            <p:nvPr/>
          </p:nvSpPr>
          <p:spPr>
            <a:xfrm>
              <a:off x="2275832" y="2096270"/>
              <a:ext cx="50877" cy="70964"/>
            </a:xfrm>
            <a:custGeom>
              <a:rect b="b" l="l" r="r" t="t"/>
              <a:pathLst>
                <a:path extrusionOk="0" h="1901" w="1363">
                  <a:moveTo>
                    <a:pt x="951" y="1"/>
                  </a:moveTo>
                  <a:cubicBezTo>
                    <a:pt x="413" y="1"/>
                    <a:pt x="1" y="444"/>
                    <a:pt x="1" y="951"/>
                  </a:cubicBezTo>
                  <a:lnTo>
                    <a:pt x="1" y="1647"/>
                  </a:lnTo>
                  <a:cubicBezTo>
                    <a:pt x="1" y="1774"/>
                    <a:pt x="96" y="1901"/>
                    <a:pt x="254" y="1901"/>
                  </a:cubicBezTo>
                  <a:lnTo>
                    <a:pt x="1363" y="1901"/>
                  </a:lnTo>
                  <a:cubicBezTo>
                    <a:pt x="1331" y="1806"/>
                    <a:pt x="1299" y="1742"/>
                    <a:pt x="1299" y="1647"/>
                  </a:cubicBezTo>
                  <a:lnTo>
                    <a:pt x="12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20" name="Google Shape;320;p24"/>
            <p:cNvSpPr/>
            <p:nvPr/>
          </p:nvSpPr>
          <p:spPr>
            <a:xfrm>
              <a:off x="2344402" y="2045427"/>
              <a:ext cx="50877" cy="121807"/>
            </a:xfrm>
            <a:custGeom>
              <a:rect b="b" l="l" r="r" t="t"/>
              <a:pathLst>
                <a:path extrusionOk="0" h="3263" w="1363">
                  <a:moveTo>
                    <a:pt x="919" y="1"/>
                  </a:moveTo>
                  <a:cubicBezTo>
                    <a:pt x="412" y="1"/>
                    <a:pt x="1" y="413"/>
                    <a:pt x="1" y="951"/>
                  </a:cubicBezTo>
                  <a:lnTo>
                    <a:pt x="1" y="3009"/>
                  </a:lnTo>
                  <a:cubicBezTo>
                    <a:pt x="1" y="3136"/>
                    <a:pt x="96" y="3263"/>
                    <a:pt x="254" y="3263"/>
                  </a:cubicBezTo>
                  <a:lnTo>
                    <a:pt x="1363" y="3263"/>
                  </a:lnTo>
                  <a:cubicBezTo>
                    <a:pt x="1331" y="3168"/>
                    <a:pt x="1299" y="3104"/>
                    <a:pt x="1299" y="3009"/>
                  </a:cubicBezTo>
                  <a:lnTo>
                    <a:pt x="12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21" name="Google Shape;321;p24"/>
            <p:cNvSpPr/>
            <p:nvPr/>
          </p:nvSpPr>
          <p:spPr>
            <a:xfrm>
              <a:off x="2446080" y="1840935"/>
              <a:ext cx="156064" cy="326300"/>
            </a:xfrm>
            <a:custGeom>
              <a:rect b="b" l="l" r="r" t="t"/>
              <a:pathLst>
                <a:path extrusionOk="0" h="8741" w="4181">
                  <a:moveTo>
                    <a:pt x="2090" y="0"/>
                  </a:moveTo>
                  <a:cubicBezTo>
                    <a:pt x="1995" y="0"/>
                    <a:pt x="1932" y="32"/>
                    <a:pt x="1869" y="95"/>
                  </a:cubicBezTo>
                  <a:lnTo>
                    <a:pt x="64" y="2565"/>
                  </a:lnTo>
                  <a:cubicBezTo>
                    <a:pt x="0" y="2660"/>
                    <a:pt x="0" y="2755"/>
                    <a:pt x="32" y="2850"/>
                  </a:cubicBezTo>
                  <a:cubicBezTo>
                    <a:pt x="64" y="2914"/>
                    <a:pt x="159" y="2977"/>
                    <a:pt x="254" y="2977"/>
                  </a:cubicBezTo>
                  <a:lnTo>
                    <a:pt x="919" y="2977"/>
                  </a:lnTo>
                  <a:lnTo>
                    <a:pt x="919" y="8487"/>
                  </a:lnTo>
                  <a:cubicBezTo>
                    <a:pt x="919" y="8614"/>
                    <a:pt x="1045" y="8741"/>
                    <a:pt x="1172" y="8741"/>
                  </a:cubicBezTo>
                  <a:lnTo>
                    <a:pt x="3009" y="8741"/>
                  </a:lnTo>
                  <a:cubicBezTo>
                    <a:pt x="3136" y="8741"/>
                    <a:pt x="3262" y="8614"/>
                    <a:pt x="3262" y="8487"/>
                  </a:cubicBezTo>
                  <a:lnTo>
                    <a:pt x="3262" y="2977"/>
                  </a:lnTo>
                  <a:lnTo>
                    <a:pt x="3927" y="2977"/>
                  </a:lnTo>
                  <a:cubicBezTo>
                    <a:pt x="4022" y="2977"/>
                    <a:pt x="4086" y="2914"/>
                    <a:pt x="4149" y="2850"/>
                  </a:cubicBezTo>
                  <a:cubicBezTo>
                    <a:pt x="4181" y="2755"/>
                    <a:pt x="4181" y="2660"/>
                    <a:pt x="4117" y="2565"/>
                  </a:cubicBezTo>
                  <a:lnTo>
                    <a:pt x="2280" y="95"/>
                  </a:lnTo>
                  <a:cubicBezTo>
                    <a:pt x="2249" y="32"/>
                    <a:pt x="2185" y="0"/>
                    <a:pt x="20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22" name="Google Shape;322;p24"/>
            <p:cNvSpPr/>
            <p:nvPr/>
          </p:nvSpPr>
          <p:spPr>
            <a:xfrm>
              <a:off x="2411777" y="1994621"/>
              <a:ext cx="50877" cy="172613"/>
            </a:xfrm>
            <a:custGeom>
              <a:rect b="b" l="l" r="r" t="t"/>
              <a:pathLst>
                <a:path extrusionOk="0" h="4624" w="1363">
                  <a:moveTo>
                    <a:pt x="951" y="0"/>
                  </a:moveTo>
                  <a:cubicBezTo>
                    <a:pt x="444" y="0"/>
                    <a:pt x="1" y="412"/>
                    <a:pt x="1" y="950"/>
                  </a:cubicBezTo>
                  <a:lnTo>
                    <a:pt x="1" y="4370"/>
                  </a:lnTo>
                  <a:cubicBezTo>
                    <a:pt x="1" y="4497"/>
                    <a:pt x="128" y="4624"/>
                    <a:pt x="254" y="4624"/>
                  </a:cubicBezTo>
                  <a:lnTo>
                    <a:pt x="1363" y="4624"/>
                  </a:lnTo>
                  <a:cubicBezTo>
                    <a:pt x="1331" y="4529"/>
                    <a:pt x="1331" y="4465"/>
                    <a:pt x="1331" y="4370"/>
                  </a:cubicBezTo>
                  <a:lnTo>
                    <a:pt x="13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grpSp>
      <p:sp>
        <p:nvSpPr>
          <p:cNvPr id="323" name="Google Shape;323;p24"/>
          <p:cNvSpPr txBox="1"/>
          <p:nvPr/>
        </p:nvSpPr>
        <p:spPr>
          <a:xfrm>
            <a:off x="457200" y="1619825"/>
            <a:ext cx="15738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Fira Sans Extra Condensed"/>
                <a:ea typeface="Fira Sans Extra Condensed"/>
                <a:cs typeface="Fira Sans Extra Condensed"/>
                <a:sym typeface="Fira Sans Extra Condensed"/>
              </a:rPr>
              <a:t>Low-level management of cloud resources</a:t>
            </a:r>
            <a:endParaRPr b="1">
              <a:solidFill>
                <a:schemeClr val="accent6"/>
              </a:solidFill>
              <a:latin typeface="Fira Sans Extra Condensed"/>
              <a:ea typeface="Fira Sans Extra Condensed"/>
              <a:cs typeface="Fira Sans Extra Condensed"/>
              <a:sym typeface="Fira Sans Extra Condensed"/>
            </a:endParaRPr>
          </a:p>
        </p:txBody>
      </p:sp>
      <p:sp>
        <p:nvSpPr>
          <p:cNvPr id="324" name="Google Shape;324;p24"/>
          <p:cNvSpPr txBox="1"/>
          <p:nvPr/>
        </p:nvSpPr>
        <p:spPr>
          <a:xfrm>
            <a:off x="457200" y="3081450"/>
            <a:ext cx="15738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Fira Sans Extra Condensed"/>
                <a:ea typeface="Fira Sans Extra Condensed"/>
                <a:cs typeface="Fira Sans Extra Condensed"/>
                <a:sym typeface="Fira Sans Extra Condensed"/>
              </a:rPr>
              <a:t>Hardware profiling</a:t>
            </a:r>
            <a:endParaRPr b="1">
              <a:solidFill>
                <a:schemeClr val="accent3"/>
              </a:solidFill>
              <a:latin typeface="Fira Sans Extra Condensed"/>
              <a:ea typeface="Fira Sans Extra Condensed"/>
              <a:cs typeface="Fira Sans Extra Condensed"/>
              <a:sym typeface="Fira Sans Extra Condensed"/>
            </a:endParaRPr>
          </a:p>
        </p:txBody>
      </p:sp>
      <p:sp>
        <p:nvSpPr>
          <p:cNvPr id="325" name="Google Shape;325;p24"/>
          <p:cNvSpPr txBox="1"/>
          <p:nvPr/>
        </p:nvSpPr>
        <p:spPr>
          <a:xfrm>
            <a:off x="457200" y="3378902"/>
            <a:ext cx="15738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Extra Condensed"/>
                <a:ea typeface="Fira Sans Extra Condensed"/>
                <a:cs typeface="Fira Sans Extra Condensed"/>
                <a:sym typeface="Fira Sans Extra Condensed"/>
              </a:rPr>
              <a:t>Identifying and analyzing the hardware resources allocated to virtual machines or services.</a:t>
            </a:r>
            <a:endParaRPr sz="1200">
              <a:latin typeface="Fira Sans Extra Condensed"/>
              <a:ea typeface="Fira Sans Extra Condensed"/>
              <a:cs typeface="Fira Sans Extra Condensed"/>
              <a:sym typeface="Fira Sans Extra Condensed"/>
            </a:endParaRPr>
          </a:p>
        </p:txBody>
      </p:sp>
      <p:sp>
        <p:nvSpPr>
          <p:cNvPr id="326" name="Google Shape;326;p24"/>
          <p:cNvSpPr txBox="1"/>
          <p:nvPr/>
        </p:nvSpPr>
        <p:spPr>
          <a:xfrm>
            <a:off x="7093555" y="1605725"/>
            <a:ext cx="1573800" cy="386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accent5"/>
                </a:solidFill>
                <a:latin typeface="Fira Sans Extra Condensed"/>
                <a:ea typeface="Fira Sans Extra Condensed"/>
                <a:cs typeface="Fira Sans Extra Condensed"/>
                <a:sym typeface="Fira Sans Extra Condensed"/>
              </a:rPr>
              <a:t>Dynamic resource provisioning</a:t>
            </a:r>
            <a:endParaRPr b="1">
              <a:solidFill>
                <a:schemeClr val="accent5"/>
              </a:solidFill>
              <a:latin typeface="Fira Sans Extra Condensed"/>
              <a:ea typeface="Fira Sans Extra Condensed"/>
              <a:cs typeface="Fira Sans Extra Condensed"/>
              <a:sym typeface="Fira Sans Extra Condensed"/>
            </a:endParaRPr>
          </a:p>
        </p:txBody>
      </p:sp>
      <p:sp>
        <p:nvSpPr>
          <p:cNvPr id="327" name="Google Shape;327;p24"/>
          <p:cNvSpPr txBox="1"/>
          <p:nvPr/>
        </p:nvSpPr>
        <p:spPr>
          <a:xfrm>
            <a:off x="6877850" y="2062375"/>
            <a:ext cx="1789500" cy="41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Fira Sans Extra Condensed"/>
                <a:ea typeface="Fira Sans Extra Condensed"/>
                <a:cs typeface="Fira Sans Extra Condensed"/>
                <a:sym typeface="Fira Sans Extra Condensed"/>
              </a:rPr>
              <a:t>Automatically allocates and releases resources.</a:t>
            </a:r>
            <a:endParaRPr sz="1200">
              <a:latin typeface="Fira Sans Extra Condensed"/>
              <a:ea typeface="Fira Sans Extra Condensed"/>
              <a:cs typeface="Fira Sans Extra Condensed"/>
              <a:sym typeface="Fira Sans Extra Condensed"/>
            </a:endParaRPr>
          </a:p>
        </p:txBody>
      </p:sp>
      <p:sp>
        <p:nvSpPr>
          <p:cNvPr id="328" name="Google Shape;328;p24"/>
          <p:cNvSpPr txBox="1"/>
          <p:nvPr/>
        </p:nvSpPr>
        <p:spPr>
          <a:xfrm>
            <a:off x="7093550" y="3080950"/>
            <a:ext cx="1573800" cy="37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accent2"/>
                </a:solidFill>
                <a:latin typeface="Fira Sans Extra Condensed"/>
                <a:ea typeface="Fira Sans Extra Condensed"/>
                <a:cs typeface="Fira Sans Extra Condensed"/>
                <a:sym typeface="Fira Sans Extra Condensed"/>
              </a:rPr>
              <a:t>Resource discovery</a:t>
            </a:r>
            <a:endParaRPr b="1">
              <a:solidFill>
                <a:schemeClr val="accent2"/>
              </a:solidFill>
              <a:latin typeface="Fira Sans Extra Condensed"/>
              <a:ea typeface="Fira Sans Extra Condensed"/>
              <a:cs typeface="Fira Sans Extra Condensed"/>
              <a:sym typeface="Fira Sans Extra Condensed"/>
            </a:endParaRPr>
          </a:p>
        </p:txBody>
      </p:sp>
      <p:sp>
        <p:nvSpPr>
          <p:cNvPr id="329" name="Google Shape;329;p24"/>
          <p:cNvSpPr txBox="1"/>
          <p:nvPr/>
        </p:nvSpPr>
        <p:spPr>
          <a:xfrm>
            <a:off x="7113000" y="3418776"/>
            <a:ext cx="1573800" cy="58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Fira Sans Extra Condensed"/>
                <a:ea typeface="Fira Sans Extra Condensed"/>
                <a:cs typeface="Fira Sans Extra Condensed"/>
                <a:sym typeface="Fira Sans Extra Condensed"/>
              </a:rPr>
              <a:t>Locates available resources within the cloud environment.</a:t>
            </a:r>
            <a:endParaRPr sz="1200">
              <a:latin typeface="Fira Sans Extra Condensed"/>
              <a:ea typeface="Fira Sans Extra Condensed"/>
              <a:cs typeface="Fira Sans Extra Condensed"/>
              <a:sym typeface="Fira Sans Extra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5"/>
          <p:cNvSpPr txBox="1"/>
          <p:nvPr>
            <p:ph type="title"/>
          </p:nvPr>
        </p:nvSpPr>
        <p:spPr>
          <a:xfrm>
            <a:off x="457200" y="3981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Foundation Services</a:t>
            </a:r>
            <a:endParaRPr sz="2500"/>
          </a:p>
        </p:txBody>
      </p:sp>
      <p:sp>
        <p:nvSpPr>
          <p:cNvPr id="335" name="Google Shape;335;p25"/>
          <p:cNvSpPr/>
          <p:nvPr/>
        </p:nvSpPr>
        <p:spPr>
          <a:xfrm>
            <a:off x="2404050" y="1612901"/>
            <a:ext cx="4153449" cy="2201979"/>
          </a:xfrm>
          <a:custGeom>
            <a:rect b="b" l="l" r="r" t="t"/>
            <a:pathLst>
              <a:path extrusionOk="0" h="61706" w="116392">
                <a:moveTo>
                  <a:pt x="57369" y="39174"/>
                </a:moveTo>
                <a:cubicBezTo>
                  <a:pt x="58798" y="39174"/>
                  <a:pt x="59925" y="40326"/>
                  <a:pt x="59925" y="41730"/>
                </a:cubicBezTo>
                <a:cubicBezTo>
                  <a:pt x="59925" y="43159"/>
                  <a:pt x="58798" y="44286"/>
                  <a:pt x="57369" y="44286"/>
                </a:cubicBezTo>
                <a:cubicBezTo>
                  <a:pt x="55965" y="44286"/>
                  <a:pt x="54813" y="43159"/>
                  <a:pt x="54813" y="41730"/>
                </a:cubicBezTo>
                <a:cubicBezTo>
                  <a:pt x="54813" y="40326"/>
                  <a:pt x="55965" y="39174"/>
                  <a:pt x="57369" y="39174"/>
                </a:cubicBezTo>
                <a:close/>
                <a:moveTo>
                  <a:pt x="6441" y="39925"/>
                </a:moveTo>
                <a:cubicBezTo>
                  <a:pt x="7845" y="39925"/>
                  <a:pt x="8998" y="41078"/>
                  <a:pt x="8998" y="42482"/>
                </a:cubicBezTo>
                <a:cubicBezTo>
                  <a:pt x="8998" y="43885"/>
                  <a:pt x="7845" y="45038"/>
                  <a:pt x="6441" y="45038"/>
                </a:cubicBezTo>
                <a:cubicBezTo>
                  <a:pt x="5013" y="45038"/>
                  <a:pt x="3885" y="43885"/>
                  <a:pt x="3885" y="42482"/>
                </a:cubicBezTo>
                <a:cubicBezTo>
                  <a:pt x="3885" y="41078"/>
                  <a:pt x="5013" y="39925"/>
                  <a:pt x="6441" y="39925"/>
                </a:cubicBezTo>
                <a:close/>
                <a:moveTo>
                  <a:pt x="37995" y="0"/>
                </a:moveTo>
                <a:cubicBezTo>
                  <a:pt x="27469" y="0"/>
                  <a:pt x="18822" y="8196"/>
                  <a:pt x="18096" y="18522"/>
                </a:cubicBezTo>
                <a:cubicBezTo>
                  <a:pt x="10251" y="20402"/>
                  <a:pt x="4537" y="27519"/>
                  <a:pt x="4537" y="35715"/>
                </a:cubicBezTo>
                <a:cubicBezTo>
                  <a:pt x="4537" y="35915"/>
                  <a:pt x="4562" y="36116"/>
                  <a:pt x="4612" y="36291"/>
                </a:cubicBezTo>
                <a:cubicBezTo>
                  <a:pt x="1955" y="37093"/>
                  <a:pt x="0" y="39550"/>
                  <a:pt x="0" y="42482"/>
                </a:cubicBezTo>
                <a:cubicBezTo>
                  <a:pt x="0" y="46041"/>
                  <a:pt x="2882" y="48923"/>
                  <a:pt x="6441" y="48923"/>
                </a:cubicBezTo>
                <a:cubicBezTo>
                  <a:pt x="10000" y="48923"/>
                  <a:pt x="12882" y="46041"/>
                  <a:pt x="12882" y="42482"/>
                </a:cubicBezTo>
                <a:cubicBezTo>
                  <a:pt x="12882" y="39575"/>
                  <a:pt x="10953" y="37118"/>
                  <a:pt x="8321" y="36316"/>
                </a:cubicBezTo>
                <a:cubicBezTo>
                  <a:pt x="8371" y="36141"/>
                  <a:pt x="8421" y="35940"/>
                  <a:pt x="8421" y="35715"/>
                </a:cubicBezTo>
                <a:cubicBezTo>
                  <a:pt x="8421" y="28898"/>
                  <a:pt x="13509" y="23008"/>
                  <a:pt x="20251" y="22056"/>
                </a:cubicBezTo>
                <a:cubicBezTo>
                  <a:pt x="21203" y="21930"/>
                  <a:pt x="21930" y="21103"/>
                  <a:pt x="21930" y="20126"/>
                </a:cubicBezTo>
                <a:lnTo>
                  <a:pt x="21930" y="19950"/>
                </a:lnTo>
                <a:cubicBezTo>
                  <a:pt x="21930" y="11103"/>
                  <a:pt x="29123" y="3885"/>
                  <a:pt x="37995" y="3885"/>
                </a:cubicBezTo>
                <a:cubicBezTo>
                  <a:pt x="44612" y="3885"/>
                  <a:pt x="50427" y="7845"/>
                  <a:pt x="52858" y="13960"/>
                </a:cubicBezTo>
                <a:cubicBezTo>
                  <a:pt x="53058" y="14487"/>
                  <a:pt x="53509" y="14913"/>
                  <a:pt x="54061" y="15088"/>
                </a:cubicBezTo>
                <a:cubicBezTo>
                  <a:pt x="54248" y="15151"/>
                  <a:pt x="54445" y="15181"/>
                  <a:pt x="54644" y="15181"/>
                </a:cubicBezTo>
                <a:cubicBezTo>
                  <a:pt x="55003" y="15181"/>
                  <a:pt x="55367" y="15081"/>
                  <a:pt x="55690" y="14888"/>
                </a:cubicBezTo>
                <a:cubicBezTo>
                  <a:pt x="57820" y="13559"/>
                  <a:pt x="60201" y="12883"/>
                  <a:pt x="62757" y="12883"/>
                </a:cubicBezTo>
                <a:cubicBezTo>
                  <a:pt x="68522" y="12883"/>
                  <a:pt x="73710" y="16492"/>
                  <a:pt x="75665" y="21855"/>
                </a:cubicBezTo>
                <a:cubicBezTo>
                  <a:pt x="75865" y="22356"/>
                  <a:pt x="76241" y="22757"/>
                  <a:pt x="76742" y="22958"/>
                </a:cubicBezTo>
                <a:cubicBezTo>
                  <a:pt x="76979" y="23064"/>
                  <a:pt x="77233" y="23115"/>
                  <a:pt x="77485" y="23115"/>
                </a:cubicBezTo>
                <a:cubicBezTo>
                  <a:pt x="77766" y="23115"/>
                  <a:pt x="78045" y="23052"/>
                  <a:pt x="78296" y="22933"/>
                </a:cubicBezTo>
                <a:cubicBezTo>
                  <a:pt x="79775" y="22256"/>
                  <a:pt x="81429" y="21905"/>
                  <a:pt x="83033" y="21905"/>
                </a:cubicBezTo>
                <a:cubicBezTo>
                  <a:pt x="88096" y="21905"/>
                  <a:pt x="92507" y="25138"/>
                  <a:pt x="94011" y="29950"/>
                </a:cubicBezTo>
                <a:cubicBezTo>
                  <a:pt x="94278" y="30773"/>
                  <a:pt x="95034" y="31308"/>
                  <a:pt x="95851" y="31308"/>
                </a:cubicBezTo>
                <a:cubicBezTo>
                  <a:pt x="96030" y="31308"/>
                  <a:pt x="96212" y="31283"/>
                  <a:pt x="96392" y="31229"/>
                </a:cubicBezTo>
                <a:cubicBezTo>
                  <a:pt x="97169" y="31028"/>
                  <a:pt x="97971" y="30903"/>
                  <a:pt x="98798" y="30903"/>
                </a:cubicBezTo>
                <a:cubicBezTo>
                  <a:pt x="103710" y="30903"/>
                  <a:pt x="113259" y="35414"/>
                  <a:pt x="112482" y="47820"/>
                </a:cubicBezTo>
                <a:cubicBezTo>
                  <a:pt x="112482" y="47870"/>
                  <a:pt x="112457" y="51981"/>
                  <a:pt x="109625" y="54838"/>
                </a:cubicBezTo>
                <a:cubicBezTo>
                  <a:pt x="107670" y="56818"/>
                  <a:pt x="106041" y="57820"/>
                  <a:pt x="102307" y="57820"/>
                </a:cubicBezTo>
                <a:lnTo>
                  <a:pt x="38321" y="57820"/>
                </a:lnTo>
                <a:cubicBezTo>
                  <a:pt x="38296" y="57820"/>
                  <a:pt x="36467" y="57795"/>
                  <a:pt x="34687" y="56893"/>
                </a:cubicBezTo>
                <a:cubicBezTo>
                  <a:pt x="32356" y="55740"/>
                  <a:pt x="31253" y="53735"/>
                  <a:pt x="31253" y="50753"/>
                </a:cubicBezTo>
                <a:cubicBezTo>
                  <a:pt x="31253" y="43935"/>
                  <a:pt x="37594" y="43685"/>
                  <a:pt x="38321" y="43685"/>
                </a:cubicBezTo>
                <a:lnTo>
                  <a:pt x="51229" y="43685"/>
                </a:lnTo>
                <a:cubicBezTo>
                  <a:pt x="52056" y="46291"/>
                  <a:pt x="54512" y="48171"/>
                  <a:pt x="57369" y="48171"/>
                </a:cubicBezTo>
                <a:cubicBezTo>
                  <a:pt x="60928" y="48171"/>
                  <a:pt x="63835" y="45289"/>
                  <a:pt x="63835" y="41730"/>
                </a:cubicBezTo>
                <a:cubicBezTo>
                  <a:pt x="63835" y="38171"/>
                  <a:pt x="60928" y="35289"/>
                  <a:pt x="57369" y="35289"/>
                </a:cubicBezTo>
                <a:cubicBezTo>
                  <a:pt x="54512" y="35289"/>
                  <a:pt x="52056" y="37194"/>
                  <a:pt x="51229" y="39800"/>
                </a:cubicBezTo>
                <a:lnTo>
                  <a:pt x="38321" y="39800"/>
                </a:lnTo>
                <a:cubicBezTo>
                  <a:pt x="34512" y="39800"/>
                  <a:pt x="27369" y="42081"/>
                  <a:pt x="27369" y="50753"/>
                </a:cubicBezTo>
                <a:cubicBezTo>
                  <a:pt x="27369" y="59399"/>
                  <a:pt x="34512" y="61705"/>
                  <a:pt x="38321" y="61705"/>
                </a:cubicBezTo>
                <a:lnTo>
                  <a:pt x="102307" y="61705"/>
                </a:lnTo>
                <a:cubicBezTo>
                  <a:pt x="107119" y="61705"/>
                  <a:pt x="109675" y="60302"/>
                  <a:pt x="112382" y="57570"/>
                </a:cubicBezTo>
                <a:cubicBezTo>
                  <a:pt x="116392" y="53509"/>
                  <a:pt x="116367" y="48021"/>
                  <a:pt x="116367" y="47795"/>
                </a:cubicBezTo>
                <a:cubicBezTo>
                  <a:pt x="116367" y="42933"/>
                  <a:pt x="114186" y="34662"/>
                  <a:pt x="110176" y="31404"/>
                </a:cubicBezTo>
                <a:cubicBezTo>
                  <a:pt x="106893" y="28697"/>
                  <a:pt x="102532" y="27018"/>
                  <a:pt x="98798" y="27018"/>
                </a:cubicBezTo>
                <a:cubicBezTo>
                  <a:pt x="98221" y="27018"/>
                  <a:pt x="97670" y="27068"/>
                  <a:pt x="97093" y="27143"/>
                </a:cubicBezTo>
                <a:cubicBezTo>
                  <a:pt x="94662" y="21605"/>
                  <a:pt x="89224" y="18021"/>
                  <a:pt x="83033" y="18021"/>
                </a:cubicBezTo>
                <a:cubicBezTo>
                  <a:pt x="81529" y="18021"/>
                  <a:pt x="80001" y="18246"/>
                  <a:pt x="78547" y="18697"/>
                </a:cubicBezTo>
                <a:cubicBezTo>
                  <a:pt x="75590" y="12833"/>
                  <a:pt x="69474" y="8998"/>
                  <a:pt x="62757" y="8998"/>
                </a:cubicBezTo>
                <a:cubicBezTo>
                  <a:pt x="60226" y="8998"/>
                  <a:pt x="57795" y="9524"/>
                  <a:pt x="55564" y="10552"/>
                </a:cubicBezTo>
                <a:cubicBezTo>
                  <a:pt x="52156" y="4086"/>
                  <a:pt x="45489" y="0"/>
                  <a:pt x="37995" y="0"/>
                </a:cubicBezTo>
                <a:close/>
              </a:path>
            </a:pathLst>
          </a:custGeom>
          <a:gradFill>
            <a:gsLst>
              <a:gs pos="0">
                <a:schemeClr val="accent1"/>
              </a:gs>
              <a:gs pos="66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grpSp>
        <p:nvGrpSpPr>
          <p:cNvPr id="336" name="Google Shape;336;p25"/>
          <p:cNvGrpSpPr/>
          <p:nvPr/>
        </p:nvGrpSpPr>
        <p:grpSpPr>
          <a:xfrm>
            <a:off x="4963564" y="2809983"/>
            <a:ext cx="484667" cy="551449"/>
            <a:chOff x="1529350" y="258825"/>
            <a:chExt cx="423475" cy="481825"/>
          </a:xfrm>
        </p:grpSpPr>
        <p:sp>
          <p:nvSpPr>
            <p:cNvPr id="337" name="Google Shape;337;p2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435D74"/>
                </a:solidFill>
                <a:latin typeface="Fira Sans Extra Condensed"/>
                <a:ea typeface="Fira Sans Extra Condensed"/>
                <a:cs typeface="Fira Sans Extra Condensed"/>
                <a:sym typeface="Fira Sans Extra Condensed"/>
              </a:endParaRPr>
            </a:p>
          </p:txBody>
        </p:sp>
        <p:sp>
          <p:nvSpPr>
            <p:cNvPr id="338" name="Google Shape;338;p2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435D74"/>
                </a:solidFill>
                <a:latin typeface="Fira Sans Extra Condensed"/>
                <a:ea typeface="Fira Sans Extra Condensed"/>
                <a:cs typeface="Fira Sans Extra Condensed"/>
                <a:sym typeface="Fira Sans Extra Condensed"/>
              </a:endParaRPr>
            </a:p>
          </p:txBody>
        </p:sp>
      </p:grpSp>
      <p:grpSp>
        <p:nvGrpSpPr>
          <p:cNvPr id="339" name="Google Shape;339;p25"/>
          <p:cNvGrpSpPr/>
          <p:nvPr/>
        </p:nvGrpSpPr>
        <p:grpSpPr>
          <a:xfrm>
            <a:off x="2456383" y="3575265"/>
            <a:ext cx="370895" cy="430800"/>
            <a:chOff x="4492800" y="2027925"/>
            <a:chExt cx="414825" cy="481825"/>
          </a:xfrm>
        </p:grpSpPr>
        <p:sp>
          <p:nvSpPr>
            <p:cNvPr id="340" name="Google Shape;340;p2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gradFill>
              <a:gsLst>
                <a:gs pos="0">
                  <a:srgbClr val="45BFDE"/>
                </a:gs>
                <a:gs pos="100000">
                  <a:srgbClr val="1E6E8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435D74"/>
                </a:solidFill>
                <a:latin typeface="Fira Sans Extra Condensed"/>
                <a:ea typeface="Fira Sans Extra Condensed"/>
                <a:cs typeface="Fira Sans Extra Condensed"/>
                <a:sym typeface="Fira Sans Extra Condensed"/>
              </a:endParaRPr>
            </a:p>
          </p:txBody>
        </p:sp>
        <p:sp>
          <p:nvSpPr>
            <p:cNvPr id="341" name="Google Shape;341;p2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gradFill>
              <a:gsLst>
                <a:gs pos="0">
                  <a:srgbClr val="45BFDE"/>
                </a:gs>
                <a:gs pos="100000">
                  <a:srgbClr val="1E6E8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435D74"/>
                </a:solidFill>
                <a:latin typeface="Fira Sans Extra Condensed"/>
                <a:ea typeface="Fira Sans Extra Condensed"/>
                <a:cs typeface="Fira Sans Extra Condensed"/>
                <a:sym typeface="Fira Sans Extra Condensed"/>
              </a:endParaRPr>
            </a:p>
          </p:txBody>
        </p:sp>
      </p:grpSp>
      <p:grpSp>
        <p:nvGrpSpPr>
          <p:cNvPr id="342" name="Google Shape;342;p25"/>
          <p:cNvGrpSpPr/>
          <p:nvPr/>
        </p:nvGrpSpPr>
        <p:grpSpPr>
          <a:xfrm>
            <a:off x="3512919" y="2010760"/>
            <a:ext cx="413808" cy="363659"/>
            <a:chOff x="2085450" y="2057100"/>
            <a:chExt cx="481900" cy="423500"/>
          </a:xfrm>
        </p:grpSpPr>
        <p:sp>
          <p:nvSpPr>
            <p:cNvPr id="343" name="Google Shape;343;p2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gradFill>
              <a:gsLst>
                <a:gs pos="0">
                  <a:schemeClr val="accent1"/>
                </a:gs>
                <a:gs pos="66000">
                  <a:schemeClr val="accent3"/>
                </a:gs>
                <a:gs pos="100000">
                  <a:schemeClr val="accent4"/>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435D74"/>
                </a:solidFill>
                <a:latin typeface="Fira Sans Extra Condensed"/>
                <a:ea typeface="Fira Sans Extra Condensed"/>
                <a:cs typeface="Fira Sans Extra Condensed"/>
                <a:sym typeface="Fira Sans Extra Condensed"/>
              </a:endParaRPr>
            </a:p>
          </p:txBody>
        </p:sp>
        <p:sp>
          <p:nvSpPr>
            <p:cNvPr id="344" name="Google Shape;344;p2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gradFill>
              <a:gsLst>
                <a:gs pos="0">
                  <a:schemeClr val="accent1"/>
                </a:gs>
                <a:gs pos="66000">
                  <a:schemeClr val="accent3"/>
                </a:gs>
                <a:gs pos="100000">
                  <a:schemeClr val="accent4"/>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435D74"/>
                </a:solidFill>
                <a:latin typeface="Fira Sans Extra Condensed"/>
                <a:ea typeface="Fira Sans Extra Condensed"/>
                <a:cs typeface="Fira Sans Extra Condensed"/>
                <a:sym typeface="Fira Sans Extra Condensed"/>
              </a:endParaRPr>
            </a:p>
          </p:txBody>
        </p:sp>
        <p:sp>
          <p:nvSpPr>
            <p:cNvPr id="345" name="Google Shape;345;p2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gradFill>
              <a:gsLst>
                <a:gs pos="0">
                  <a:schemeClr val="accent1"/>
                </a:gs>
                <a:gs pos="66000">
                  <a:schemeClr val="accent3"/>
                </a:gs>
                <a:gs pos="100000">
                  <a:schemeClr val="accent4"/>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435D74"/>
                </a:solidFill>
                <a:latin typeface="Fira Sans Extra Condensed"/>
                <a:ea typeface="Fira Sans Extra Condensed"/>
                <a:cs typeface="Fira Sans Extra Condensed"/>
                <a:sym typeface="Fira Sans Extra Condensed"/>
              </a:endParaRPr>
            </a:p>
          </p:txBody>
        </p:sp>
      </p:grpSp>
      <p:sp>
        <p:nvSpPr>
          <p:cNvPr id="346" name="Google Shape;346;p25"/>
          <p:cNvSpPr txBox="1"/>
          <p:nvPr/>
        </p:nvSpPr>
        <p:spPr>
          <a:xfrm>
            <a:off x="7195800" y="1915925"/>
            <a:ext cx="1491000" cy="649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Clr>
                <a:srgbClr val="000000"/>
              </a:buClr>
              <a:buSzPts val="1100"/>
              <a:buFont typeface="Arial"/>
              <a:buNone/>
            </a:pPr>
            <a:r>
              <a:rPr lang="en" sz="1300">
                <a:latin typeface="Fira Sans Extra Condensed"/>
                <a:ea typeface="Fira Sans Extra Condensed"/>
                <a:cs typeface="Fira Sans Extra Condensed"/>
                <a:sym typeface="Fira Sans Extra Condensed"/>
              </a:rPr>
              <a:t>Handles data storage, retrieval, and transfer.</a:t>
            </a:r>
            <a:endParaRPr sz="1300">
              <a:solidFill>
                <a:srgbClr val="000000"/>
              </a:solidFill>
              <a:latin typeface="Fira Sans Extra Condensed"/>
              <a:ea typeface="Fira Sans Extra Condensed"/>
              <a:cs typeface="Fira Sans Extra Condensed"/>
              <a:sym typeface="Fira Sans Extra Condensed"/>
            </a:endParaRPr>
          </a:p>
        </p:txBody>
      </p:sp>
      <p:sp>
        <p:nvSpPr>
          <p:cNvPr id="347" name="Google Shape;347;p25"/>
          <p:cNvSpPr txBox="1"/>
          <p:nvPr/>
        </p:nvSpPr>
        <p:spPr>
          <a:xfrm>
            <a:off x="477825" y="1915925"/>
            <a:ext cx="1491000" cy="649500"/>
          </a:xfrm>
          <a:prstGeom prst="rect">
            <a:avLst/>
          </a:prstGeom>
          <a:noFill/>
          <a:ln>
            <a:noFill/>
          </a:ln>
        </p:spPr>
        <p:txBody>
          <a:bodyPr anchorCtr="0" anchor="ctr" bIns="91425" lIns="91425" spcFirstLastPara="1" rIns="182875" wrap="square" tIns="91425">
            <a:noAutofit/>
          </a:bodyPr>
          <a:lstStyle/>
          <a:p>
            <a:pPr indent="0" lvl="0" marL="0" rtl="0" algn="l">
              <a:spcBef>
                <a:spcPts val="0"/>
              </a:spcBef>
              <a:spcAft>
                <a:spcPts val="0"/>
              </a:spcAft>
              <a:buNone/>
            </a:pPr>
            <a:r>
              <a:rPr lang="en" sz="1300">
                <a:latin typeface="Fira Sans Extra Condensed"/>
                <a:ea typeface="Fira Sans Extra Condensed"/>
                <a:cs typeface="Fira Sans Extra Condensed"/>
                <a:sym typeface="Fira Sans Extra Condensed"/>
              </a:rPr>
              <a:t>Enable distributed application execution.</a:t>
            </a:r>
            <a:endParaRPr sz="1300">
              <a:latin typeface="Fira Sans Extra Condensed"/>
              <a:ea typeface="Fira Sans Extra Condensed"/>
              <a:cs typeface="Fira Sans Extra Condensed"/>
              <a:sym typeface="Fira Sans Extra Condensed"/>
            </a:endParaRPr>
          </a:p>
        </p:txBody>
      </p:sp>
      <p:sp>
        <p:nvSpPr>
          <p:cNvPr id="348" name="Google Shape;348;p25"/>
          <p:cNvSpPr txBox="1"/>
          <p:nvPr/>
        </p:nvSpPr>
        <p:spPr>
          <a:xfrm>
            <a:off x="462525" y="3718750"/>
            <a:ext cx="1491000" cy="649500"/>
          </a:xfrm>
          <a:prstGeom prst="rect">
            <a:avLst/>
          </a:prstGeom>
          <a:noFill/>
          <a:ln>
            <a:noFill/>
          </a:ln>
        </p:spPr>
        <p:txBody>
          <a:bodyPr anchorCtr="0" anchor="ctr" bIns="91425" lIns="91425" spcFirstLastPara="1" rIns="18287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300">
                <a:latin typeface="Fira Sans Extra Condensed"/>
                <a:ea typeface="Fira Sans Extra Condensed"/>
                <a:cs typeface="Fira Sans Extra Condensed"/>
                <a:sym typeface="Fira Sans Extra Condensed"/>
              </a:rPr>
              <a:t>Manages the distribution and execution of application tasks.</a:t>
            </a:r>
            <a:endParaRPr sz="1300">
              <a:solidFill>
                <a:srgbClr val="000000"/>
              </a:solidFill>
              <a:latin typeface="Fira Sans Extra Condensed"/>
              <a:ea typeface="Fira Sans Extra Condensed"/>
              <a:cs typeface="Fira Sans Extra Condensed"/>
              <a:sym typeface="Fira Sans Extra Condensed"/>
            </a:endParaRPr>
          </a:p>
        </p:txBody>
      </p:sp>
      <p:sp>
        <p:nvSpPr>
          <p:cNvPr id="349" name="Google Shape;349;p25"/>
          <p:cNvSpPr/>
          <p:nvPr/>
        </p:nvSpPr>
        <p:spPr>
          <a:xfrm>
            <a:off x="485475" y="1338345"/>
            <a:ext cx="1287900" cy="434100"/>
          </a:xfrm>
          <a:prstGeom prst="roundRect">
            <a:avLst>
              <a:gd fmla="val 50000" name="adj"/>
            </a:avLst>
          </a:pr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Fira Sans Extra Condensed"/>
                <a:ea typeface="Fira Sans Extra Condensed"/>
                <a:cs typeface="Fira Sans Extra Condensed"/>
                <a:sym typeface="Fira Sans Extra Condensed"/>
              </a:rPr>
              <a:t>Core middleware functionalities</a:t>
            </a:r>
            <a:endParaRPr sz="500">
              <a:solidFill>
                <a:srgbClr val="FFFFFF"/>
              </a:solidFill>
              <a:latin typeface="Fira Sans Extra Condensed"/>
              <a:ea typeface="Fira Sans Extra Condensed"/>
              <a:cs typeface="Fira Sans Extra Condensed"/>
              <a:sym typeface="Fira Sans Extra Condensed"/>
            </a:endParaRPr>
          </a:p>
        </p:txBody>
      </p:sp>
      <p:sp>
        <p:nvSpPr>
          <p:cNvPr id="350" name="Google Shape;350;p25"/>
          <p:cNvSpPr/>
          <p:nvPr/>
        </p:nvSpPr>
        <p:spPr>
          <a:xfrm>
            <a:off x="477825" y="3141170"/>
            <a:ext cx="1287900" cy="434100"/>
          </a:xfrm>
          <a:prstGeom prst="roundRect">
            <a:avLst>
              <a:gd fmla="val 50000" name="adj"/>
            </a:avLst>
          </a:pr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Fira Sans Extra Condensed"/>
                <a:ea typeface="Fira Sans Extra Condensed"/>
                <a:cs typeface="Fira Sans Extra Condensed"/>
                <a:sym typeface="Fira Sans Extra Condensed"/>
              </a:rPr>
              <a:t>Task coordination</a:t>
            </a:r>
            <a:endParaRPr sz="800">
              <a:solidFill>
                <a:srgbClr val="FFFFFF"/>
              </a:solidFill>
              <a:latin typeface="Fira Sans Extra Condensed"/>
              <a:ea typeface="Fira Sans Extra Condensed"/>
              <a:cs typeface="Fira Sans Extra Condensed"/>
              <a:sym typeface="Fira Sans Extra Condensed"/>
            </a:endParaRPr>
          </a:p>
        </p:txBody>
      </p:sp>
      <p:sp>
        <p:nvSpPr>
          <p:cNvPr id="351" name="Google Shape;351;p25"/>
          <p:cNvSpPr/>
          <p:nvPr/>
        </p:nvSpPr>
        <p:spPr>
          <a:xfrm>
            <a:off x="7398895" y="1338345"/>
            <a:ext cx="1287900" cy="434100"/>
          </a:xfrm>
          <a:prstGeom prst="roundRect">
            <a:avLst>
              <a:gd fmla="val 50000" name="adj"/>
            </a:avLst>
          </a:prstGeom>
          <a:gradFill>
            <a:gsLst>
              <a:gs pos="0">
                <a:schemeClr val="accent1"/>
              </a:gs>
              <a:gs pos="66000">
                <a:schemeClr val="accent3"/>
              </a:gs>
              <a:gs pos="100000">
                <a:schemeClr val="accent4"/>
              </a:gs>
            </a:gsLst>
            <a:lin ang="80993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Fira Sans Extra Condensed"/>
                <a:ea typeface="Fira Sans Extra Condensed"/>
                <a:cs typeface="Fira Sans Extra Condensed"/>
                <a:sym typeface="Fira Sans Extra Condensed"/>
              </a:rPr>
              <a:t>Data management</a:t>
            </a:r>
            <a:endParaRPr sz="800">
              <a:solidFill>
                <a:srgbClr val="FFFFFF"/>
              </a:solidFill>
              <a:latin typeface="Fira Sans Extra Condensed"/>
              <a:ea typeface="Fira Sans Extra Condensed"/>
              <a:cs typeface="Fira Sans Extra Condensed"/>
              <a:sym typeface="Fira Sans Extra Condensed"/>
            </a:endParaRPr>
          </a:p>
        </p:txBody>
      </p:sp>
      <p:sp>
        <p:nvSpPr>
          <p:cNvPr id="352" name="Google Shape;352;p25"/>
          <p:cNvSpPr txBox="1"/>
          <p:nvPr/>
        </p:nvSpPr>
        <p:spPr>
          <a:xfrm>
            <a:off x="7195800" y="3718750"/>
            <a:ext cx="1491000" cy="649500"/>
          </a:xfrm>
          <a:prstGeom prst="rect">
            <a:avLst/>
          </a:prstGeom>
          <a:noFill/>
          <a:ln>
            <a:noFill/>
          </a:ln>
        </p:spPr>
        <p:txBody>
          <a:bodyPr anchorCtr="0" anchor="ctr" bIns="91425" lIns="91425" spcFirstLastPara="1" rIns="182875" wrap="square" tIns="91425">
            <a:noAutofit/>
          </a:bodyPr>
          <a:lstStyle/>
          <a:p>
            <a:pPr indent="0" lvl="0" marL="0" rtl="0" algn="r">
              <a:spcBef>
                <a:spcPts val="0"/>
              </a:spcBef>
              <a:spcAft>
                <a:spcPts val="0"/>
              </a:spcAft>
              <a:buClr>
                <a:srgbClr val="000000"/>
              </a:buClr>
              <a:buSzPts val="1100"/>
              <a:buFont typeface="Arial"/>
              <a:buNone/>
            </a:pPr>
            <a:r>
              <a:rPr lang="en" sz="1300">
                <a:latin typeface="Fira Sans Extra Condensed"/>
                <a:ea typeface="Fira Sans Extra Condensed"/>
                <a:cs typeface="Fira Sans Extra Condensed"/>
                <a:sym typeface="Fira Sans Extra Condensed"/>
              </a:rPr>
              <a:t>Provides authentication and authorization mechanisms.</a:t>
            </a:r>
            <a:endParaRPr sz="1300">
              <a:latin typeface="Fira Sans Extra Condensed"/>
              <a:ea typeface="Fira Sans Extra Condensed"/>
              <a:cs typeface="Fira Sans Extra Condensed"/>
              <a:sym typeface="Fira Sans Extra Condensed"/>
            </a:endParaRPr>
          </a:p>
        </p:txBody>
      </p:sp>
      <p:sp>
        <p:nvSpPr>
          <p:cNvPr id="353" name="Google Shape;353;p25"/>
          <p:cNvSpPr/>
          <p:nvPr/>
        </p:nvSpPr>
        <p:spPr>
          <a:xfrm>
            <a:off x="7398895" y="3141170"/>
            <a:ext cx="1287900" cy="434100"/>
          </a:xfrm>
          <a:prstGeom prst="roundRect">
            <a:avLst>
              <a:gd fmla="val 50000" name="adj"/>
            </a:avLst>
          </a:prstGeom>
          <a:gradFill>
            <a:gsLst>
              <a:gs pos="0">
                <a:schemeClr val="accent1"/>
              </a:gs>
              <a:gs pos="66000">
                <a:schemeClr val="accent3"/>
              </a:gs>
              <a:gs pos="100000">
                <a:schemeClr val="accent4"/>
              </a:gs>
            </a:gsLst>
            <a:lin ang="80993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Fira Sans Extra Condensed"/>
                <a:ea typeface="Fira Sans Extra Condensed"/>
                <a:cs typeface="Fira Sans Extra Condensed"/>
                <a:sym typeface="Fira Sans Extra Condensed"/>
              </a:rPr>
              <a:t>Security services</a:t>
            </a:r>
            <a:endParaRPr sz="1100">
              <a:solidFill>
                <a:srgbClr val="FFFFFF"/>
              </a:solidFill>
              <a:latin typeface="Fira Sans Extra Condensed"/>
              <a:ea typeface="Fira Sans Extra Condensed"/>
              <a:cs typeface="Fira Sans Extra Condensed"/>
              <a:sym typeface="Fira Sans Extra Condensed"/>
            </a:endParaRPr>
          </a:p>
        </p:txBody>
      </p:sp>
      <p:grpSp>
        <p:nvGrpSpPr>
          <p:cNvPr id="354" name="Google Shape;354;p25"/>
          <p:cNvGrpSpPr/>
          <p:nvPr/>
        </p:nvGrpSpPr>
        <p:grpSpPr>
          <a:xfrm>
            <a:off x="5956229" y="2029410"/>
            <a:ext cx="478772" cy="478772"/>
            <a:chOff x="-63250675" y="4110200"/>
            <a:chExt cx="317425" cy="317425"/>
          </a:xfrm>
        </p:grpSpPr>
        <p:sp>
          <p:nvSpPr>
            <p:cNvPr id="355" name="Google Shape;355;p2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gradFill>
              <a:gsLst>
                <a:gs pos="0">
                  <a:schemeClr val="accent1"/>
                </a:gs>
                <a:gs pos="66000">
                  <a:schemeClr val="accent3"/>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356" name="Google Shape;356;p2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gradFill>
              <a:gsLst>
                <a:gs pos="0">
                  <a:schemeClr val="accent1"/>
                </a:gs>
                <a:gs pos="66000">
                  <a:schemeClr val="accent3"/>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357" name="Google Shape;357;p2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gradFill>
              <a:gsLst>
                <a:gs pos="0">
                  <a:schemeClr val="accent1"/>
                </a:gs>
                <a:gs pos="66000">
                  <a:schemeClr val="accent3"/>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358" name="Google Shape;358;p2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gradFill>
              <a:gsLst>
                <a:gs pos="0">
                  <a:schemeClr val="accent1"/>
                </a:gs>
                <a:gs pos="66000">
                  <a:schemeClr val="accent3"/>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359" name="Google Shape;359;p2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gradFill>
              <a:gsLst>
                <a:gs pos="0">
                  <a:schemeClr val="accent1"/>
                </a:gs>
                <a:gs pos="66000">
                  <a:schemeClr val="accent3"/>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360" name="Google Shape;360;p2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gradFill>
              <a:gsLst>
                <a:gs pos="0">
                  <a:schemeClr val="accent1"/>
                </a:gs>
                <a:gs pos="66000">
                  <a:schemeClr val="accent3"/>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361" name="Google Shape;361;p2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gradFill>
              <a:gsLst>
                <a:gs pos="0">
                  <a:schemeClr val="accent1"/>
                </a:gs>
                <a:gs pos="66000">
                  <a:schemeClr val="accent3"/>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362" name="Google Shape;362;p2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gradFill>
              <a:gsLst>
                <a:gs pos="0">
                  <a:schemeClr val="accent1"/>
                </a:gs>
                <a:gs pos="66000">
                  <a:schemeClr val="accent3"/>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363" name="Google Shape;363;p2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gradFill>
              <a:gsLst>
                <a:gs pos="0">
                  <a:schemeClr val="accent1"/>
                </a:gs>
                <a:gs pos="66000">
                  <a:schemeClr val="accent3"/>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6"/>
          <p:cNvSpPr/>
          <p:nvPr/>
        </p:nvSpPr>
        <p:spPr>
          <a:xfrm>
            <a:off x="2775689" y="3526100"/>
            <a:ext cx="1110806" cy="634882"/>
          </a:xfrm>
          <a:custGeom>
            <a:rect b="b" l="l" r="r" t="t"/>
            <a:pathLst>
              <a:path extrusionOk="0" h="31329" w="54814">
                <a:moveTo>
                  <a:pt x="54813" y="17444"/>
                </a:moveTo>
                <a:cubicBezTo>
                  <a:pt x="54813" y="13960"/>
                  <a:pt x="51981" y="11128"/>
                  <a:pt x="48497" y="11128"/>
                </a:cubicBezTo>
                <a:cubicBezTo>
                  <a:pt x="48297" y="11128"/>
                  <a:pt x="48096" y="11128"/>
                  <a:pt x="47896" y="11153"/>
                </a:cubicBezTo>
                <a:cubicBezTo>
                  <a:pt x="47319" y="7845"/>
                  <a:pt x="44412" y="5313"/>
                  <a:pt x="40928" y="5313"/>
                </a:cubicBezTo>
                <a:cubicBezTo>
                  <a:pt x="39700" y="5313"/>
                  <a:pt x="38522" y="5639"/>
                  <a:pt x="37520" y="6191"/>
                </a:cubicBezTo>
                <a:cubicBezTo>
                  <a:pt x="36141" y="2582"/>
                  <a:pt x="32633" y="0"/>
                  <a:pt x="28547" y="0"/>
                </a:cubicBezTo>
                <a:cubicBezTo>
                  <a:pt x="24963" y="0"/>
                  <a:pt x="21856" y="1955"/>
                  <a:pt x="20202" y="4862"/>
                </a:cubicBezTo>
                <a:cubicBezTo>
                  <a:pt x="18948" y="3885"/>
                  <a:pt x="17369" y="3283"/>
                  <a:pt x="15665" y="3283"/>
                </a:cubicBezTo>
                <a:cubicBezTo>
                  <a:pt x="11956" y="3283"/>
                  <a:pt x="8873" y="6040"/>
                  <a:pt x="8397" y="9624"/>
                </a:cubicBezTo>
                <a:cubicBezTo>
                  <a:pt x="8196" y="9624"/>
                  <a:pt x="7971" y="9599"/>
                  <a:pt x="7770" y="9599"/>
                </a:cubicBezTo>
                <a:cubicBezTo>
                  <a:pt x="3485" y="9599"/>
                  <a:pt x="1" y="13083"/>
                  <a:pt x="1" y="17369"/>
                </a:cubicBezTo>
                <a:cubicBezTo>
                  <a:pt x="1" y="21654"/>
                  <a:pt x="3485" y="25138"/>
                  <a:pt x="7770" y="25138"/>
                </a:cubicBezTo>
                <a:cubicBezTo>
                  <a:pt x="8623" y="25138"/>
                  <a:pt x="9450" y="25013"/>
                  <a:pt x="10227" y="24737"/>
                </a:cubicBezTo>
                <a:cubicBezTo>
                  <a:pt x="11154" y="27394"/>
                  <a:pt x="13685" y="29324"/>
                  <a:pt x="16668" y="29324"/>
                </a:cubicBezTo>
                <a:cubicBezTo>
                  <a:pt x="18823" y="29324"/>
                  <a:pt x="20753" y="28321"/>
                  <a:pt x="22006" y="26742"/>
                </a:cubicBezTo>
                <a:cubicBezTo>
                  <a:pt x="23109" y="27419"/>
                  <a:pt x="24387" y="27795"/>
                  <a:pt x="25765" y="27795"/>
                </a:cubicBezTo>
                <a:cubicBezTo>
                  <a:pt x="27370" y="27795"/>
                  <a:pt x="28823" y="27293"/>
                  <a:pt x="30026" y="26416"/>
                </a:cubicBezTo>
                <a:cubicBezTo>
                  <a:pt x="31831" y="29374"/>
                  <a:pt x="35064" y="31329"/>
                  <a:pt x="38773" y="31329"/>
                </a:cubicBezTo>
                <a:cubicBezTo>
                  <a:pt x="43510" y="31329"/>
                  <a:pt x="47495" y="28120"/>
                  <a:pt x="48673" y="23760"/>
                </a:cubicBezTo>
                <a:cubicBezTo>
                  <a:pt x="52081" y="23659"/>
                  <a:pt x="54813" y="20877"/>
                  <a:pt x="54813" y="17444"/>
                </a:cubicBezTo>
                <a:close/>
              </a:path>
            </a:pathLst>
          </a:custGeom>
          <a:gradFill>
            <a:gsLst>
              <a:gs pos="0">
                <a:srgbClr val="58CBDF"/>
              </a:gs>
              <a:gs pos="100000">
                <a:srgbClr val="238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69" name="Google Shape;369;p26"/>
          <p:cNvSpPr/>
          <p:nvPr/>
        </p:nvSpPr>
        <p:spPr>
          <a:xfrm>
            <a:off x="1664889" y="1893400"/>
            <a:ext cx="1110806" cy="634882"/>
          </a:xfrm>
          <a:custGeom>
            <a:rect b="b" l="l" r="r" t="t"/>
            <a:pathLst>
              <a:path extrusionOk="0" h="31329" w="54814">
                <a:moveTo>
                  <a:pt x="54813" y="17444"/>
                </a:moveTo>
                <a:cubicBezTo>
                  <a:pt x="54813" y="13960"/>
                  <a:pt x="51981" y="11128"/>
                  <a:pt x="48497" y="11128"/>
                </a:cubicBezTo>
                <a:cubicBezTo>
                  <a:pt x="48297" y="11128"/>
                  <a:pt x="48096" y="11128"/>
                  <a:pt x="47896" y="11153"/>
                </a:cubicBezTo>
                <a:cubicBezTo>
                  <a:pt x="47319" y="7845"/>
                  <a:pt x="44412" y="5313"/>
                  <a:pt x="40928" y="5313"/>
                </a:cubicBezTo>
                <a:cubicBezTo>
                  <a:pt x="39700" y="5313"/>
                  <a:pt x="38522" y="5639"/>
                  <a:pt x="37520" y="6191"/>
                </a:cubicBezTo>
                <a:cubicBezTo>
                  <a:pt x="36141" y="2582"/>
                  <a:pt x="32633" y="0"/>
                  <a:pt x="28547" y="0"/>
                </a:cubicBezTo>
                <a:cubicBezTo>
                  <a:pt x="24963" y="0"/>
                  <a:pt x="21856" y="1955"/>
                  <a:pt x="20202" y="4862"/>
                </a:cubicBezTo>
                <a:cubicBezTo>
                  <a:pt x="18948" y="3885"/>
                  <a:pt x="17369" y="3283"/>
                  <a:pt x="15665" y="3283"/>
                </a:cubicBezTo>
                <a:cubicBezTo>
                  <a:pt x="11956" y="3283"/>
                  <a:pt x="8873" y="6040"/>
                  <a:pt x="8397" y="9624"/>
                </a:cubicBezTo>
                <a:cubicBezTo>
                  <a:pt x="8196" y="9624"/>
                  <a:pt x="7971" y="9599"/>
                  <a:pt x="7770" y="9599"/>
                </a:cubicBezTo>
                <a:cubicBezTo>
                  <a:pt x="3485" y="9599"/>
                  <a:pt x="1" y="13083"/>
                  <a:pt x="1" y="17369"/>
                </a:cubicBezTo>
                <a:cubicBezTo>
                  <a:pt x="1" y="21654"/>
                  <a:pt x="3485" y="25138"/>
                  <a:pt x="7770" y="25138"/>
                </a:cubicBezTo>
                <a:cubicBezTo>
                  <a:pt x="8623" y="25138"/>
                  <a:pt x="9450" y="25013"/>
                  <a:pt x="10227" y="24737"/>
                </a:cubicBezTo>
                <a:cubicBezTo>
                  <a:pt x="11154" y="27394"/>
                  <a:pt x="13685" y="29324"/>
                  <a:pt x="16668" y="29324"/>
                </a:cubicBezTo>
                <a:cubicBezTo>
                  <a:pt x="18823" y="29324"/>
                  <a:pt x="20753" y="28321"/>
                  <a:pt x="22006" y="26742"/>
                </a:cubicBezTo>
                <a:cubicBezTo>
                  <a:pt x="23109" y="27419"/>
                  <a:pt x="24387" y="27795"/>
                  <a:pt x="25765" y="27795"/>
                </a:cubicBezTo>
                <a:cubicBezTo>
                  <a:pt x="27370" y="27795"/>
                  <a:pt x="28823" y="27293"/>
                  <a:pt x="30026" y="26416"/>
                </a:cubicBezTo>
                <a:cubicBezTo>
                  <a:pt x="31831" y="29374"/>
                  <a:pt x="35064" y="31329"/>
                  <a:pt x="38773" y="31329"/>
                </a:cubicBezTo>
                <a:cubicBezTo>
                  <a:pt x="43510" y="31329"/>
                  <a:pt x="47495" y="28120"/>
                  <a:pt x="48673" y="23760"/>
                </a:cubicBezTo>
                <a:cubicBezTo>
                  <a:pt x="52081" y="23659"/>
                  <a:pt x="54813" y="20877"/>
                  <a:pt x="54813" y="17444"/>
                </a:cubicBez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70" name="Google Shape;370;p26"/>
          <p:cNvSpPr txBox="1"/>
          <p:nvPr>
            <p:ph type="title"/>
          </p:nvPr>
        </p:nvSpPr>
        <p:spPr>
          <a:xfrm>
            <a:off x="457200" y="3981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Application Services</a:t>
            </a:r>
            <a:endParaRPr/>
          </a:p>
        </p:txBody>
      </p:sp>
      <p:sp>
        <p:nvSpPr>
          <p:cNvPr id="371" name="Google Shape;371;p26"/>
          <p:cNvSpPr/>
          <p:nvPr/>
        </p:nvSpPr>
        <p:spPr>
          <a:xfrm>
            <a:off x="1158325" y="1693800"/>
            <a:ext cx="2637833" cy="2750116"/>
          </a:xfrm>
          <a:custGeom>
            <a:rect b="b" l="l" r="r" t="t"/>
            <a:pathLst>
              <a:path extrusionOk="0" h="100077" w="98749">
                <a:moveTo>
                  <a:pt x="95465" y="1"/>
                </a:moveTo>
                <a:lnTo>
                  <a:pt x="95465" y="10227"/>
                </a:lnTo>
                <a:lnTo>
                  <a:pt x="95465" y="12783"/>
                </a:lnTo>
                <a:lnTo>
                  <a:pt x="95415" y="13610"/>
                </a:lnTo>
                <a:lnTo>
                  <a:pt x="95390" y="14011"/>
                </a:lnTo>
                <a:cubicBezTo>
                  <a:pt x="95390" y="14136"/>
                  <a:pt x="95365" y="14287"/>
                  <a:pt x="95340" y="14412"/>
                </a:cubicBezTo>
                <a:cubicBezTo>
                  <a:pt x="95290" y="14663"/>
                  <a:pt x="95265" y="14938"/>
                  <a:pt x="95215" y="15189"/>
                </a:cubicBezTo>
                <a:lnTo>
                  <a:pt x="95014" y="15966"/>
                </a:lnTo>
                <a:cubicBezTo>
                  <a:pt x="94989" y="16091"/>
                  <a:pt x="94964" y="16217"/>
                  <a:pt x="94914" y="16342"/>
                </a:cubicBezTo>
                <a:lnTo>
                  <a:pt x="94788" y="16718"/>
                </a:lnTo>
                <a:cubicBezTo>
                  <a:pt x="94688" y="16968"/>
                  <a:pt x="94613" y="17219"/>
                  <a:pt x="94513" y="17470"/>
                </a:cubicBezTo>
                <a:cubicBezTo>
                  <a:pt x="94262" y="17946"/>
                  <a:pt x="94062" y="18447"/>
                  <a:pt x="93761" y="18873"/>
                </a:cubicBezTo>
                <a:cubicBezTo>
                  <a:pt x="93510" y="19349"/>
                  <a:pt x="93159" y="19750"/>
                  <a:pt x="92859" y="20202"/>
                </a:cubicBezTo>
                <a:cubicBezTo>
                  <a:pt x="92683" y="20402"/>
                  <a:pt x="92483" y="20577"/>
                  <a:pt x="92307" y="20778"/>
                </a:cubicBezTo>
                <a:lnTo>
                  <a:pt x="92057" y="21104"/>
                </a:lnTo>
                <a:lnTo>
                  <a:pt x="91756" y="21354"/>
                </a:lnTo>
                <a:cubicBezTo>
                  <a:pt x="91555" y="21530"/>
                  <a:pt x="91355" y="21730"/>
                  <a:pt x="91154" y="21906"/>
                </a:cubicBezTo>
                <a:cubicBezTo>
                  <a:pt x="90929" y="22056"/>
                  <a:pt x="90728" y="22207"/>
                  <a:pt x="90503" y="22382"/>
                </a:cubicBezTo>
                <a:cubicBezTo>
                  <a:pt x="89626" y="22958"/>
                  <a:pt x="88698" y="23510"/>
                  <a:pt x="87671" y="23836"/>
                </a:cubicBezTo>
                <a:lnTo>
                  <a:pt x="87320" y="23961"/>
                </a:lnTo>
                <a:cubicBezTo>
                  <a:pt x="87194" y="24011"/>
                  <a:pt x="87044" y="24036"/>
                  <a:pt x="86919" y="24061"/>
                </a:cubicBezTo>
                <a:cubicBezTo>
                  <a:pt x="86668" y="24136"/>
                  <a:pt x="86418" y="24187"/>
                  <a:pt x="86167" y="24262"/>
                </a:cubicBezTo>
                <a:cubicBezTo>
                  <a:pt x="85891" y="24312"/>
                  <a:pt x="85615" y="24337"/>
                  <a:pt x="85365" y="24387"/>
                </a:cubicBezTo>
                <a:cubicBezTo>
                  <a:pt x="85240" y="24412"/>
                  <a:pt x="85114" y="24437"/>
                  <a:pt x="84964" y="24437"/>
                </a:cubicBezTo>
                <a:lnTo>
                  <a:pt x="84563" y="24462"/>
                </a:lnTo>
                <a:lnTo>
                  <a:pt x="83736" y="24512"/>
                </a:lnTo>
                <a:lnTo>
                  <a:pt x="72808" y="24512"/>
                </a:lnTo>
                <a:lnTo>
                  <a:pt x="71931" y="24562"/>
                </a:lnTo>
                <a:cubicBezTo>
                  <a:pt x="71355" y="24588"/>
                  <a:pt x="70753" y="24588"/>
                  <a:pt x="70177" y="24663"/>
                </a:cubicBezTo>
                <a:lnTo>
                  <a:pt x="68447" y="24938"/>
                </a:lnTo>
                <a:cubicBezTo>
                  <a:pt x="66142" y="25364"/>
                  <a:pt x="63886" y="26066"/>
                  <a:pt x="61781" y="27144"/>
                </a:cubicBezTo>
                <a:lnTo>
                  <a:pt x="61004" y="27520"/>
                </a:lnTo>
                <a:cubicBezTo>
                  <a:pt x="60728" y="27645"/>
                  <a:pt x="60503" y="27821"/>
                  <a:pt x="60252" y="27971"/>
                </a:cubicBezTo>
                <a:lnTo>
                  <a:pt x="58748" y="28873"/>
                </a:lnTo>
                <a:cubicBezTo>
                  <a:pt x="57796" y="29575"/>
                  <a:pt x="56843" y="30227"/>
                  <a:pt x="55991" y="31054"/>
                </a:cubicBezTo>
                <a:cubicBezTo>
                  <a:pt x="55565" y="31455"/>
                  <a:pt x="55114" y="31831"/>
                  <a:pt x="54713" y="32257"/>
                </a:cubicBezTo>
                <a:lnTo>
                  <a:pt x="53535" y="33560"/>
                </a:lnTo>
                <a:cubicBezTo>
                  <a:pt x="53159" y="33986"/>
                  <a:pt x="52808" y="34462"/>
                  <a:pt x="52457" y="34938"/>
                </a:cubicBezTo>
                <a:lnTo>
                  <a:pt x="51931" y="35640"/>
                </a:lnTo>
                <a:cubicBezTo>
                  <a:pt x="51781" y="35866"/>
                  <a:pt x="51630" y="36141"/>
                  <a:pt x="51480" y="36392"/>
                </a:cubicBezTo>
                <a:cubicBezTo>
                  <a:pt x="51154" y="36893"/>
                  <a:pt x="50853" y="37395"/>
                  <a:pt x="50553" y="37896"/>
                </a:cubicBezTo>
                <a:lnTo>
                  <a:pt x="49801" y="39475"/>
                </a:lnTo>
                <a:cubicBezTo>
                  <a:pt x="49675" y="39725"/>
                  <a:pt x="49525" y="40001"/>
                  <a:pt x="49425" y="40277"/>
                </a:cubicBezTo>
                <a:lnTo>
                  <a:pt x="49124" y="41104"/>
                </a:lnTo>
                <a:cubicBezTo>
                  <a:pt x="48924" y="41655"/>
                  <a:pt x="48698" y="42182"/>
                  <a:pt x="48548" y="42758"/>
                </a:cubicBezTo>
                <a:cubicBezTo>
                  <a:pt x="48247" y="43886"/>
                  <a:pt x="47946" y="45014"/>
                  <a:pt x="47796" y="46192"/>
                </a:cubicBezTo>
                <a:lnTo>
                  <a:pt x="47670" y="47069"/>
                </a:lnTo>
                <a:lnTo>
                  <a:pt x="47595" y="47495"/>
                </a:lnTo>
                <a:lnTo>
                  <a:pt x="47570" y="47921"/>
                </a:lnTo>
                <a:lnTo>
                  <a:pt x="47495" y="49675"/>
                </a:lnTo>
                <a:lnTo>
                  <a:pt x="47470" y="50101"/>
                </a:lnTo>
                <a:lnTo>
                  <a:pt x="47470" y="50427"/>
                </a:lnTo>
                <a:lnTo>
                  <a:pt x="47470" y="51054"/>
                </a:lnTo>
                <a:lnTo>
                  <a:pt x="47470" y="52332"/>
                </a:lnTo>
                <a:lnTo>
                  <a:pt x="47470" y="54888"/>
                </a:lnTo>
                <a:lnTo>
                  <a:pt x="47470" y="55540"/>
                </a:lnTo>
                <a:lnTo>
                  <a:pt x="47470" y="55690"/>
                </a:lnTo>
                <a:lnTo>
                  <a:pt x="47470" y="55791"/>
                </a:lnTo>
                <a:lnTo>
                  <a:pt x="47445" y="55991"/>
                </a:lnTo>
                <a:cubicBezTo>
                  <a:pt x="47445" y="56267"/>
                  <a:pt x="47420" y="56518"/>
                  <a:pt x="47420" y="56793"/>
                </a:cubicBezTo>
                <a:cubicBezTo>
                  <a:pt x="47395" y="57069"/>
                  <a:pt x="47320" y="57320"/>
                  <a:pt x="47294" y="57595"/>
                </a:cubicBezTo>
                <a:lnTo>
                  <a:pt x="47244" y="57971"/>
                </a:lnTo>
                <a:cubicBezTo>
                  <a:pt x="47219" y="58122"/>
                  <a:pt x="47169" y="58247"/>
                  <a:pt x="47144" y="58372"/>
                </a:cubicBezTo>
                <a:cubicBezTo>
                  <a:pt x="47069" y="58623"/>
                  <a:pt x="47019" y="58873"/>
                  <a:pt x="46944" y="59149"/>
                </a:cubicBezTo>
                <a:cubicBezTo>
                  <a:pt x="46868" y="59375"/>
                  <a:pt x="46768" y="59625"/>
                  <a:pt x="46668" y="59876"/>
                </a:cubicBezTo>
                <a:cubicBezTo>
                  <a:pt x="46618" y="60001"/>
                  <a:pt x="46593" y="60127"/>
                  <a:pt x="46543" y="60252"/>
                </a:cubicBezTo>
                <a:lnTo>
                  <a:pt x="46367" y="60603"/>
                </a:lnTo>
                <a:cubicBezTo>
                  <a:pt x="46242" y="60853"/>
                  <a:pt x="46142" y="61104"/>
                  <a:pt x="46016" y="61330"/>
                </a:cubicBezTo>
                <a:cubicBezTo>
                  <a:pt x="45490" y="62257"/>
                  <a:pt x="44813" y="63109"/>
                  <a:pt x="44086" y="63886"/>
                </a:cubicBezTo>
                <a:lnTo>
                  <a:pt x="43510" y="64412"/>
                </a:lnTo>
                <a:cubicBezTo>
                  <a:pt x="43410" y="64513"/>
                  <a:pt x="43310" y="64613"/>
                  <a:pt x="43209" y="64688"/>
                </a:cubicBezTo>
                <a:lnTo>
                  <a:pt x="42883" y="64939"/>
                </a:lnTo>
                <a:cubicBezTo>
                  <a:pt x="42658" y="65089"/>
                  <a:pt x="42457" y="65264"/>
                  <a:pt x="42232" y="65390"/>
                </a:cubicBezTo>
                <a:cubicBezTo>
                  <a:pt x="42006" y="65540"/>
                  <a:pt x="41781" y="65665"/>
                  <a:pt x="41555" y="65816"/>
                </a:cubicBezTo>
                <a:cubicBezTo>
                  <a:pt x="40603" y="66317"/>
                  <a:pt x="39650" y="66768"/>
                  <a:pt x="38598" y="66969"/>
                </a:cubicBezTo>
                <a:lnTo>
                  <a:pt x="38222" y="67094"/>
                </a:lnTo>
                <a:cubicBezTo>
                  <a:pt x="38071" y="67094"/>
                  <a:pt x="37946" y="67119"/>
                  <a:pt x="37821" y="67144"/>
                </a:cubicBezTo>
                <a:cubicBezTo>
                  <a:pt x="37545" y="67169"/>
                  <a:pt x="37294" y="67219"/>
                  <a:pt x="37019" y="67269"/>
                </a:cubicBezTo>
                <a:cubicBezTo>
                  <a:pt x="36768" y="67269"/>
                  <a:pt x="36492" y="67269"/>
                  <a:pt x="36217" y="67295"/>
                </a:cubicBezTo>
                <a:lnTo>
                  <a:pt x="35816" y="67320"/>
                </a:lnTo>
                <a:lnTo>
                  <a:pt x="25590" y="67320"/>
                </a:lnTo>
                <a:lnTo>
                  <a:pt x="24713" y="67370"/>
                </a:lnTo>
                <a:lnTo>
                  <a:pt x="22984" y="67470"/>
                </a:lnTo>
                <a:lnTo>
                  <a:pt x="21229" y="67721"/>
                </a:lnTo>
                <a:cubicBezTo>
                  <a:pt x="20953" y="67771"/>
                  <a:pt x="20653" y="67796"/>
                  <a:pt x="20377" y="67871"/>
                </a:cubicBezTo>
                <a:lnTo>
                  <a:pt x="19525" y="68071"/>
                </a:lnTo>
                <a:cubicBezTo>
                  <a:pt x="18948" y="68222"/>
                  <a:pt x="18372" y="68347"/>
                  <a:pt x="17821" y="68523"/>
                </a:cubicBezTo>
                <a:cubicBezTo>
                  <a:pt x="16718" y="68924"/>
                  <a:pt x="15590" y="69300"/>
                  <a:pt x="14562" y="69851"/>
                </a:cubicBezTo>
                <a:lnTo>
                  <a:pt x="13760" y="70227"/>
                </a:lnTo>
                <a:lnTo>
                  <a:pt x="13359" y="70427"/>
                </a:lnTo>
                <a:lnTo>
                  <a:pt x="12984" y="70653"/>
                </a:lnTo>
                <a:lnTo>
                  <a:pt x="11505" y="71555"/>
                </a:lnTo>
                <a:cubicBezTo>
                  <a:pt x="11004" y="71881"/>
                  <a:pt x="10552" y="72257"/>
                  <a:pt x="10076" y="72583"/>
                </a:cubicBezTo>
                <a:lnTo>
                  <a:pt x="9374" y="73134"/>
                </a:lnTo>
                <a:cubicBezTo>
                  <a:pt x="9149" y="73310"/>
                  <a:pt x="8923" y="73510"/>
                  <a:pt x="8723" y="73711"/>
                </a:cubicBezTo>
                <a:cubicBezTo>
                  <a:pt x="8272" y="74087"/>
                  <a:pt x="7846" y="74488"/>
                  <a:pt x="7420" y="74889"/>
                </a:cubicBezTo>
                <a:lnTo>
                  <a:pt x="6242" y="76192"/>
                </a:lnTo>
                <a:cubicBezTo>
                  <a:pt x="4738" y="77971"/>
                  <a:pt x="3410" y="79926"/>
                  <a:pt x="2432" y="82057"/>
                </a:cubicBezTo>
                <a:lnTo>
                  <a:pt x="2056" y="82859"/>
                </a:lnTo>
                <a:cubicBezTo>
                  <a:pt x="1956" y="83134"/>
                  <a:pt x="1856" y="83410"/>
                  <a:pt x="1755" y="83686"/>
                </a:cubicBezTo>
                <a:cubicBezTo>
                  <a:pt x="1555" y="84237"/>
                  <a:pt x="1329" y="84788"/>
                  <a:pt x="1154" y="85340"/>
                </a:cubicBezTo>
                <a:lnTo>
                  <a:pt x="703" y="87044"/>
                </a:lnTo>
                <a:cubicBezTo>
                  <a:pt x="628" y="87320"/>
                  <a:pt x="552" y="87595"/>
                  <a:pt x="502" y="87896"/>
                </a:cubicBezTo>
                <a:lnTo>
                  <a:pt x="377" y="88748"/>
                </a:lnTo>
                <a:cubicBezTo>
                  <a:pt x="277" y="89325"/>
                  <a:pt x="176" y="89926"/>
                  <a:pt x="126" y="90503"/>
                </a:cubicBezTo>
                <a:lnTo>
                  <a:pt x="26" y="92257"/>
                </a:lnTo>
                <a:lnTo>
                  <a:pt x="26" y="92683"/>
                </a:lnTo>
                <a:lnTo>
                  <a:pt x="1" y="92909"/>
                </a:lnTo>
                <a:lnTo>
                  <a:pt x="1" y="93059"/>
                </a:lnTo>
                <a:lnTo>
                  <a:pt x="1" y="93711"/>
                </a:lnTo>
                <a:lnTo>
                  <a:pt x="1" y="94989"/>
                </a:lnTo>
                <a:lnTo>
                  <a:pt x="1" y="100077"/>
                </a:lnTo>
                <a:lnTo>
                  <a:pt x="3284" y="100077"/>
                </a:lnTo>
                <a:lnTo>
                  <a:pt x="3284" y="94989"/>
                </a:lnTo>
                <a:lnTo>
                  <a:pt x="3284" y="93711"/>
                </a:lnTo>
                <a:lnTo>
                  <a:pt x="3284" y="93059"/>
                </a:lnTo>
                <a:lnTo>
                  <a:pt x="3284" y="92909"/>
                </a:lnTo>
                <a:lnTo>
                  <a:pt x="3309" y="92708"/>
                </a:lnTo>
                <a:lnTo>
                  <a:pt x="3309" y="92332"/>
                </a:lnTo>
                <a:lnTo>
                  <a:pt x="3384" y="90803"/>
                </a:lnTo>
                <a:cubicBezTo>
                  <a:pt x="3435" y="90302"/>
                  <a:pt x="3535" y="89801"/>
                  <a:pt x="3610" y="89275"/>
                </a:cubicBezTo>
                <a:lnTo>
                  <a:pt x="3735" y="88523"/>
                </a:lnTo>
                <a:cubicBezTo>
                  <a:pt x="3760" y="88272"/>
                  <a:pt x="3836" y="88021"/>
                  <a:pt x="3911" y="87796"/>
                </a:cubicBezTo>
                <a:lnTo>
                  <a:pt x="4287" y="86292"/>
                </a:lnTo>
                <a:cubicBezTo>
                  <a:pt x="4462" y="85816"/>
                  <a:pt x="4638" y="85340"/>
                  <a:pt x="4813" y="84864"/>
                </a:cubicBezTo>
                <a:cubicBezTo>
                  <a:pt x="4888" y="84613"/>
                  <a:pt x="4988" y="84387"/>
                  <a:pt x="5089" y="84137"/>
                </a:cubicBezTo>
                <a:lnTo>
                  <a:pt x="5415" y="83460"/>
                </a:lnTo>
                <a:cubicBezTo>
                  <a:pt x="6242" y="81580"/>
                  <a:pt x="7420" y="79876"/>
                  <a:pt x="8723" y="78322"/>
                </a:cubicBezTo>
                <a:lnTo>
                  <a:pt x="9750" y="77194"/>
                </a:lnTo>
                <a:cubicBezTo>
                  <a:pt x="10126" y="76843"/>
                  <a:pt x="10502" y="76518"/>
                  <a:pt x="10878" y="76167"/>
                </a:cubicBezTo>
                <a:cubicBezTo>
                  <a:pt x="11079" y="75991"/>
                  <a:pt x="11254" y="75816"/>
                  <a:pt x="11455" y="75665"/>
                </a:cubicBezTo>
                <a:lnTo>
                  <a:pt x="12056" y="75189"/>
                </a:lnTo>
                <a:cubicBezTo>
                  <a:pt x="12482" y="74889"/>
                  <a:pt x="12883" y="74563"/>
                  <a:pt x="13309" y="74312"/>
                </a:cubicBezTo>
                <a:lnTo>
                  <a:pt x="14613" y="73510"/>
                </a:lnTo>
                <a:lnTo>
                  <a:pt x="14938" y="73310"/>
                </a:lnTo>
                <a:lnTo>
                  <a:pt x="15289" y="73134"/>
                </a:lnTo>
                <a:lnTo>
                  <a:pt x="15966" y="72808"/>
                </a:lnTo>
                <a:cubicBezTo>
                  <a:pt x="16868" y="72332"/>
                  <a:pt x="17846" y="72006"/>
                  <a:pt x="18823" y="71655"/>
                </a:cubicBezTo>
                <a:cubicBezTo>
                  <a:pt x="19299" y="71505"/>
                  <a:pt x="19801" y="71405"/>
                  <a:pt x="20302" y="71254"/>
                </a:cubicBezTo>
                <a:lnTo>
                  <a:pt x="21029" y="71079"/>
                </a:lnTo>
                <a:cubicBezTo>
                  <a:pt x="21279" y="71029"/>
                  <a:pt x="21530" y="71004"/>
                  <a:pt x="21781" y="70954"/>
                </a:cubicBezTo>
                <a:lnTo>
                  <a:pt x="23309" y="70728"/>
                </a:lnTo>
                <a:lnTo>
                  <a:pt x="24838" y="70653"/>
                </a:lnTo>
                <a:lnTo>
                  <a:pt x="25590" y="70603"/>
                </a:lnTo>
                <a:lnTo>
                  <a:pt x="35816" y="70603"/>
                </a:lnTo>
                <a:lnTo>
                  <a:pt x="36342" y="70578"/>
                </a:lnTo>
                <a:lnTo>
                  <a:pt x="37370" y="70528"/>
                </a:lnTo>
                <a:lnTo>
                  <a:pt x="38372" y="70377"/>
                </a:lnTo>
                <a:cubicBezTo>
                  <a:pt x="38548" y="70352"/>
                  <a:pt x="38698" y="70327"/>
                  <a:pt x="38873" y="70302"/>
                </a:cubicBezTo>
                <a:lnTo>
                  <a:pt x="39375" y="70177"/>
                </a:lnTo>
                <a:cubicBezTo>
                  <a:pt x="40703" y="69876"/>
                  <a:pt x="41956" y="69300"/>
                  <a:pt x="43159" y="68673"/>
                </a:cubicBezTo>
                <a:lnTo>
                  <a:pt x="44036" y="68147"/>
                </a:lnTo>
                <a:cubicBezTo>
                  <a:pt x="44337" y="67971"/>
                  <a:pt x="44588" y="67746"/>
                  <a:pt x="44863" y="67545"/>
                </a:cubicBezTo>
                <a:lnTo>
                  <a:pt x="45289" y="67244"/>
                </a:lnTo>
                <a:cubicBezTo>
                  <a:pt x="45415" y="67119"/>
                  <a:pt x="45540" y="66994"/>
                  <a:pt x="45665" y="66894"/>
                </a:cubicBezTo>
                <a:cubicBezTo>
                  <a:pt x="45916" y="66668"/>
                  <a:pt x="46167" y="66442"/>
                  <a:pt x="46417" y="66192"/>
                </a:cubicBezTo>
                <a:cubicBezTo>
                  <a:pt x="47370" y="65214"/>
                  <a:pt x="48197" y="64112"/>
                  <a:pt x="48873" y="62934"/>
                </a:cubicBezTo>
                <a:cubicBezTo>
                  <a:pt x="49049" y="62633"/>
                  <a:pt x="49174" y="62307"/>
                  <a:pt x="49325" y="62006"/>
                </a:cubicBezTo>
                <a:lnTo>
                  <a:pt x="49550" y="61555"/>
                </a:lnTo>
                <a:cubicBezTo>
                  <a:pt x="49625" y="61405"/>
                  <a:pt x="49675" y="61229"/>
                  <a:pt x="49726" y="61079"/>
                </a:cubicBezTo>
                <a:lnTo>
                  <a:pt x="50102" y="60102"/>
                </a:lnTo>
                <a:lnTo>
                  <a:pt x="50352" y="59124"/>
                </a:lnTo>
                <a:cubicBezTo>
                  <a:pt x="50377" y="58949"/>
                  <a:pt x="50427" y="58798"/>
                  <a:pt x="50452" y="58623"/>
                </a:cubicBezTo>
                <a:lnTo>
                  <a:pt x="50528" y="58122"/>
                </a:lnTo>
                <a:cubicBezTo>
                  <a:pt x="50578" y="57771"/>
                  <a:pt x="50653" y="57445"/>
                  <a:pt x="50678" y="57094"/>
                </a:cubicBezTo>
                <a:lnTo>
                  <a:pt x="50728" y="56066"/>
                </a:lnTo>
                <a:lnTo>
                  <a:pt x="50753" y="55816"/>
                </a:lnTo>
                <a:cubicBezTo>
                  <a:pt x="50753" y="55741"/>
                  <a:pt x="50753" y="55640"/>
                  <a:pt x="50753" y="55540"/>
                </a:cubicBezTo>
                <a:lnTo>
                  <a:pt x="50753" y="54888"/>
                </a:lnTo>
                <a:lnTo>
                  <a:pt x="50753" y="52332"/>
                </a:lnTo>
                <a:lnTo>
                  <a:pt x="50753" y="51054"/>
                </a:lnTo>
                <a:lnTo>
                  <a:pt x="50753" y="50427"/>
                </a:lnTo>
                <a:lnTo>
                  <a:pt x="50753" y="50101"/>
                </a:lnTo>
                <a:lnTo>
                  <a:pt x="50778" y="49726"/>
                </a:lnTo>
                <a:lnTo>
                  <a:pt x="50853" y="48197"/>
                </a:lnTo>
                <a:lnTo>
                  <a:pt x="50878" y="47821"/>
                </a:lnTo>
                <a:lnTo>
                  <a:pt x="50929" y="47445"/>
                </a:lnTo>
                <a:lnTo>
                  <a:pt x="51029" y="46693"/>
                </a:lnTo>
                <a:cubicBezTo>
                  <a:pt x="51154" y="45665"/>
                  <a:pt x="51430" y="44688"/>
                  <a:pt x="51706" y="43685"/>
                </a:cubicBezTo>
                <a:cubicBezTo>
                  <a:pt x="51831" y="43209"/>
                  <a:pt x="52031" y="42733"/>
                  <a:pt x="52207" y="42257"/>
                </a:cubicBezTo>
                <a:lnTo>
                  <a:pt x="52457" y="41530"/>
                </a:lnTo>
                <a:cubicBezTo>
                  <a:pt x="52558" y="41279"/>
                  <a:pt x="52683" y="41054"/>
                  <a:pt x="52783" y="40828"/>
                </a:cubicBezTo>
                <a:lnTo>
                  <a:pt x="53460" y="39450"/>
                </a:lnTo>
                <a:lnTo>
                  <a:pt x="54237" y="38146"/>
                </a:lnTo>
                <a:cubicBezTo>
                  <a:pt x="54387" y="37921"/>
                  <a:pt x="54488" y="37695"/>
                  <a:pt x="54663" y="37495"/>
                </a:cubicBezTo>
                <a:lnTo>
                  <a:pt x="55114" y="36893"/>
                </a:lnTo>
                <a:cubicBezTo>
                  <a:pt x="55415" y="36492"/>
                  <a:pt x="55691" y="36041"/>
                  <a:pt x="56041" y="35665"/>
                </a:cubicBezTo>
                <a:lnTo>
                  <a:pt x="57069" y="34537"/>
                </a:lnTo>
                <a:cubicBezTo>
                  <a:pt x="57420" y="34162"/>
                  <a:pt x="57821" y="33836"/>
                  <a:pt x="58172" y="33485"/>
                </a:cubicBezTo>
                <a:cubicBezTo>
                  <a:pt x="58924" y="32783"/>
                  <a:pt x="59776" y="32207"/>
                  <a:pt x="60578" y="31605"/>
                </a:cubicBezTo>
                <a:lnTo>
                  <a:pt x="61881" y="30803"/>
                </a:lnTo>
                <a:cubicBezTo>
                  <a:pt x="62107" y="30678"/>
                  <a:pt x="62307" y="30527"/>
                  <a:pt x="62558" y="30427"/>
                </a:cubicBezTo>
                <a:lnTo>
                  <a:pt x="63234" y="30076"/>
                </a:lnTo>
                <a:cubicBezTo>
                  <a:pt x="65064" y="29149"/>
                  <a:pt x="67044" y="28547"/>
                  <a:pt x="69024" y="28172"/>
                </a:cubicBezTo>
                <a:lnTo>
                  <a:pt x="70553" y="27921"/>
                </a:lnTo>
                <a:cubicBezTo>
                  <a:pt x="71054" y="27871"/>
                  <a:pt x="71555" y="27871"/>
                  <a:pt x="72082" y="27821"/>
                </a:cubicBezTo>
                <a:cubicBezTo>
                  <a:pt x="72620" y="27796"/>
                  <a:pt x="73078" y="27789"/>
                  <a:pt x="73510" y="27789"/>
                </a:cubicBezTo>
                <a:cubicBezTo>
                  <a:pt x="73942" y="27789"/>
                  <a:pt x="74350" y="27796"/>
                  <a:pt x="74788" y="27796"/>
                </a:cubicBezTo>
                <a:lnTo>
                  <a:pt x="83736" y="27796"/>
                </a:lnTo>
                <a:lnTo>
                  <a:pt x="84788" y="27720"/>
                </a:lnTo>
                <a:lnTo>
                  <a:pt x="85290" y="27720"/>
                </a:lnTo>
                <a:cubicBezTo>
                  <a:pt x="85465" y="27695"/>
                  <a:pt x="85615" y="27670"/>
                  <a:pt x="85791" y="27645"/>
                </a:cubicBezTo>
                <a:lnTo>
                  <a:pt x="86819" y="27495"/>
                </a:lnTo>
                <a:lnTo>
                  <a:pt x="87796" y="27219"/>
                </a:lnTo>
                <a:cubicBezTo>
                  <a:pt x="87971" y="27194"/>
                  <a:pt x="88122" y="27144"/>
                  <a:pt x="88297" y="27094"/>
                </a:cubicBezTo>
                <a:lnTo>
                  <a:pt x="88773" y="26918"/>
                </a:lnTo>
                <a:cubicBezTo>
                  <a:pt x="90077" y="26492"/>
                  <a:pt x="91280" y="25816"/>
                  <a:pt x="92408" y="25064"/>
                </a:cubicBezTo>
                <a:lnTo>
                  <a:pt x="93235" y="24437"/>
                </a:lnTo>
                <a:cubicBezTo>
                  <a:pt x="93485" y="24237"/>
                  <a:pt x="93736" y="23986"/>
                  <a:pt x="93986" y="23760"/>
                </a:cubicBezTo>
                <a:lnTo>
                  <a:pt x="94362" y="23410"/>
                </a:lnTo>
                <a:lnTo>
                  <a:pt x="94713" y="23034"/>
                </a:lnTo>
                <a:cubicBezTo>
                  <a:pt x="94939" y="22783"/>
                  <a:pt x="95189" y="22532"/>
                  <a:pt x="95390" y="22257"/>
                </a:cubicBezTo>
                <a:cubicBezTo>
                  <a:pt x="95791" y="21705"/>
                  <a:pt x="96242" y="21179"/>
                  <a:pt x="96568" y="20577"/>
                </a:cubicBezTo>
                <a:cubicBezTo>
                  <a:pt x="96944" y="20026"/>
                  <a:pt x="97220" y="19374"/>
                  <a:pt x="97520" y="18773"/>
                </a:cubicBezTo>
                <a:cubicBezTo>
                  <a:pt x="97646" y="18472"/>
                  <a:pt x="97746" y="18121"/>
                  <a:pt x="97871" y="17821"/>
                </a:cubicBezTo>
                <a:lnTo>
                  <a:pt x="98047" y="17344"/>
                </a:lnTo>
                <a:cubicBezTo>
                  <a:pt x="98097" y="17169"/>
                  <a:pt x="98147" y="17019"/>
                  <a:pt x="98172" y="16843"/>
                </a:cubicBezTo>
                <a:lnTo>
                  <a:pt x="98448" y="15841"/>
                </a:lnTo>
                <a:lnTo>
                  <a:pt x="98598" y="14838"/>
                </a:lnTo>
                <a:cubicBezTo>
                  <a:pt x="98623" y="14663"/>
                  <a:pt x="98648" y="14512"/>
                  <a:pt x="98673" y="14337"/>
                </a:cubicBezTo>
                <a:lnTo>
                  <a:pt x="98698" y="13811"/>
                </a:lnTo>
                <a:lnTo>
                  <a:pt x="98748" y="12783"/>
                </a:lnTo>
                <a:lnTo>
                  <a:pt x="98748" y="10227"/>
                </a:lnTo>
                <a:lnTo>
                  <a:pt x="98748" y="1"/>
                </a:ln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72" name="Google Shape;372;p26"/>
          <p:cNvSpPr/>
          <p:nvPr/>
        </p:nvSpPr>
        <p:spPr>
          <a:xfrm>
            <a:off x="1231300" y="1693800"/>
            <a:ext cx="2637165" cy="2750116"/>
          </a:xfrm>
          <a:custGeom>
            <a:rect b="b" l="l" r="r" t="t"/>
            <a:pathLst>
              <a:path extrusionOk="0" h="100077" w="98724">
                <a:moveTo>
                  <a:pt x="95440" y="1"/>
                </a:moveTo>
                <a:lnTo>
                  <a:pt x="95440" y="10227"/>
                </a:lnTo>
                <a:lnTo>
                  <a:pt x="95440" y="12783"/>
                </a:lnTo>
                <a:lnTo>
                  <a:pt x="95390" y="13785"/>
                </a:lnTo>
                <a:lnTo>
                  <a:pt x="95365" y="14287"/>
                </a:lnTo>
                <a:cubicBezTo>
                  <a:pt x="95365" y="14437"/>
                  <a:pt x="95315" y="14613"/>
                  <a:pt x="95290" y="14763"/>
                </a:cubicBezTo>
                <a:lnTo>
                  <a:pt x="95139" y="15740"/>
                </a:lnTo>
                <a:lnTo>
                  <a:pt x="94914" y="16693"/>
                </a:lnTo>
                <a:cubicBezTo>
                  <a:pt x="94864" y="16843"/>
                  <a:pt x="94838" y="17019"/>
                  <a:pt x="94788" y="17169"/>
                </a:cubicBezTo>
                <a:lnTo>
                  <a:pt x="94613" y="17620"/>
                </a:lnTo>
                <a:cubicBezTo>
                  <a:pt x="94488" y="17921"/>
                  <a:pt x="94387" y="18247"/>
                  <a:pt x="94262" y="18547"/>
                </a:cubicBezTo>
                <a:cubicBezTo>
                  <a:pt x="93961" y="19124"/>
                  <a:pt x="93711" y="19750"/>
                  <a:pt x="93360" y="20302"/>
                </a:cubicBezTo>
                <a:cubicBezTo>
                  <a:pt x="93034" y="20878"/>
                  <a:pt x="92608" y="21379"/>
                  <a:pt x="92232" y="21906"/>
                </a:cubicBezTo>
                <a:cubicBezTo>
                  <a:pt x="92006" y="22156"/>
                  <a:pt x="91781" y="22407"/>
                  <a:pt x="91555" y="22633"/>
                </a:cubicBezTo>
                <a:lnTo>
                  <a:pt x="91229" y="23009"/>
                </a:lnTo>
                <a:lnTo>
                  <a:pt x="90879" y="23334"/>
                </a:lnTo>
                <a:cubicBezTo>
                  <a:pt x="90628" y="23560"/>
                  <a:pt x="90377" y="23786"/>
                  <a:pt x="90127" y="24011"/>
                </a:cubicBezTo>
                <a:lnTo>
                  <a:pt x="89350" y="24588"/>
                </a:lnTo>
                <a:cubicBezTo>
                  <a:pt x="88247" y="25314"/>
                  <a:pt x="87094" y="25991"/>
                  <a:pt x="85841" y="26392"/>
                </a:cubicBezTo>
                <a:lnTo>
                  <a:pt x="85390" y="26567"/>
                </a:lnTo>
                <a:cubicBezTo>
                  <a:pt x="85239" y="26618"/>
                  <a:pt x="85064" y="26643"/>
                  <a:pt x="84914" y="26693"/>
                </a:cubicBezTo>
                <a:lnTo>
                  <a:pt x="83961" y="26918"/>
                </a:lnTo>
                <a:lnTo>
                  <a:pt x="82984" y="27069"/>
                </a:lnTo>
                <a:cubicBezTo>
                  <a:pt x="82833" y="27094"/>
                  <a:pt x="82658" y="27144"/>
                  <a:pt x="82508" y="27144"/>
                </a:cubicBezTo>
                <a:lnTo>
                  <a:pt x="82006" y="27169"/>
                </a:lnTo>
                <a:lnTo>
                  <a:pt x="81004" y="27219"/>
                </a:lnTo>
                <a:lnTo>
                  <a:pt x="72056" y="27219"/>
                </a:lnTo>
                <a:cubicBezTo>
                  <a:pt x="71705" y="27219"/>
                  <a:pt x="71379" y="27215"/>
                  <a:pt x="71041" y="27215"/>
                </a:cubicBezTo>
                <a:cubicBezTo>
                  <a:pt x="70534" y="27215"/>
                  <a:pt x="70001" y="27224"/>
                  <a:pt x="69325" y="27269"/>
                </a:cubicBezTo>
                <a:cubicBezTo>
                  <a:pt x="68798" y="27294"/>
                  <a:pt x="68272" y="27294"/>
                  <a:pt x="67746" y="27369"/>
                </a:cubicBezTo>
                <a:lnTo>
                  <a:pt x="66192" y="27595"/>
                </a:lnTo>
                <a:cubicBezTo>
                  <a:pt x="64162" y="27996"/>
                  <a:pt x="62132" y="28623"/>
                  <a:pt x="60252" y="29575"/>
                </a:cubicBezTo>
                <a:lnTo>
                  <a:pt x="59550" y="29926"/>
                </a:lnTo>
                <a:cubicBezTo>
                  <a:pt x="59324" y="30026"/>
                  <a:pt x="59099" y="30177"/>
                  <a:pt x="58873" y="30302"/>
                </a:cubicBezTo>
                <a:lnTo>
                  <a:pt x="57520" y="31129"/>
                </a:lnTo>
                <a:cubicBezTo>
                  <a:pt x="56693" y="31755"/>
                  <a:pt x="55816" y="32332"/>
                  <a:pt x="55064" y="33084"/>
                </a:cubicBezTo>
                <a:cubicBezTo>
                  <a:pt x="54688" y="33435"/>
                  <a:pt x="54287" y="33761"/>
                  <a:pt x="53936" y="34162"/>
                </a:cubicBezTo>
                <a:lnTo>
                  <a:pt x="52883" y="35314"/>
                </a:lnTo>
                <a:cubicBezTo>
                  <a:pt x="52532" y="35690"/>
                  <a:pt x="52232" y="36141"/>
                  <a:pt x="51906" y="36542"/>
                </a:cubicBezTo>
                <a:lnTo>
                  <a:pt x="51455" y="37169"/>
                </a:lnTo>
                <a:cubicBezTo>
                  <a:pt x="51304" y="37395"/>
                  <a:pt x="51179" y="37620"/>
                  <a:pt x="51029" y="37846"/>
                </a:cubicBezTo>
                <a:lnTo>
                  <a:pt x="50227" y="39174"/>
                </a:lnTo>
                <a:lnTo>
                  <a:pt x="49525" y="40603"/>
                </a:lnTo>
                <a:cubicBezTo>
                  <a:pt x="49425" y="40828"/>
                  <a:pt x="49299" y="41054"/>
                  <a:pt x="49199" y="41304"/>
                </a:cubicBezTo>
                <a:lnTo>
                  <a:pt x="48923" y="42056"/>
                </a:lnTo>
                <a:cubicBezTo>
                  <a:pt x="48773" y="42532"/>
                  <a:pt x="48547" y="43034"/>
                  <a:pt x="48422" y="43535"/>
                </a:cubicBezTo>
                <a:cubicBezTo>
                  <a:pt x="48146" y="44538"/>
                  <a:pt x="47871" y="45565"/>
                  <a:pt x="47745" y="46593"/>
                </a:cubicBezTo>
                <a:lnTo>
                  <a:pt x="47620" y="47370"/>
                </a:lnTo>
                <a:lnTo>
                  <a:pt x="47570" y="47771"/>
                </a:lnTo>
                <a:lnTo>
                  <a:pt x="47545" y="48147"/>
                </a:lnTo>
                <a:lnTo>
                  <a:pt x="47470" y="49726"/>
                </a:lnTo>
                <a:lnTo>
                  <a:pt x="47470" y="50101"/>
                </a:lnTo>
                <a:lnTo>
                  <a:pt x="47470" y="50427"/>
                </a:lnTo>
                <a:lnTo>
                  <a:pt x="47470" y="51054"/>
                </a:lnTo>
                <a:lnTo>
                  <a:pt x="47470" y="52332"/>
                </a:lnTo>
                <a:lnTo>
                  <a:pt x="47470" y="54888"/>
                </a:lnTo>
                <a:lnTo>
                  <a:pt x="47470" y="55540"/>
                </a:lnTo>
                <a:lnTo>
                  <a:pt x="47470" y="55690"/>
                </a:lnTo>
                <a:lnTo>
                  <a:pt x="47445" y="55816"/>
                </a:lnTo>
                <a:lnTo>
                  <a:pt x="47445" y="56066"/>
                </a:lnTo>
                <a:lnTo>
                  <a:pt x="47395" y="57044"/>
                </a:lnTo>
                <a:cubicBezTo>
                  <a:pt x="47370" y="57370"/>
                  <a:pt x="47294" y="57695"/>
                  <a:pt x="47244" y="58021"/>
                </a:cubicBezTo>
                <a:lnTo>
                  <a:pt x="47169" y="58523"/>
                </a:lnTo>
                <a:cubicBezTo>
                  <a:pt x="47144" y="58673"/>
                  <a:pt x="47094" y="58823"/>
                  <a:pt x="47069" y="58999"/>
                </a:cubicBezTo>
                <a:lnTo>
                  <a:pt x="46818" y="59951"/>
                </a:lnTo>
                <a:lnTo>
                  <a:pt x="46467" y="60878"/>
                </a:lnTo>
                <a:cubicBezTo>
                  <a:pt x="46417" y="61029"/>
                  <a:pt x="46367" y="61179"/>
                  <a:pt x="46292" y="61330"/>
                </a:cubicBezTo>
                <a:lnTo>
                  <a:pt x="46091" y="61781"/>
                </a:lnTo>
                <a:cubicBezTo>
                  <a:pt x="45941" y="62056"/>
                  <a:pt x="45816" y="62357"/>
                  <a:pt x="45640" y="62658"/>
                </a:cubicBezTo>
                <a:cubicBezTo>
                  <a:pt x="45014" y="63786"/>
                  <a:pt x="44187" y="64838"/>
                  <a:pt x="43284" y="65791"/>
                </a:cubicBezTo>
                <a:lnTo>
                  <a:pt x="42557" y="66467"/>
                </a:lnTo>
                <a:cubicBezTo>
                  <a:pt x="42432" y="66568"/>
                  <a:pt x="42332" y="66693"/>
                  <a:pt x="42182" y="66793"/>
                </a:cubicBezTo>
                <a:lnTo>
                  <a:pt x="41806" y="67094"/>
                </a:lnTo>
                <a:cubicBezTo>
                  <a:pt x="41530" y="67269"/>
                  <a:pt x="41279" y="67495"/>
                  <a:pt x="41004" y="67670"/>
                </a:cubicBezTo>
                <a:lnTo>
                  <a:pt x="40151" y="68172"/>
                </a:lnTo>
                <a:cubicBezTo>
                  <a:pt x="38999" y="68798"/>
                  <a:pt x="37796" y="69350"/>
                  <a:pt x="36517" y="69625"/>
                </a:cubicBezTo>
                <a:lnTo>
                  <a:pt x="36041" y="69751"/>
                </a:lnTo>
                <a:cubicBezTo>
                  <a:pt x="35866" y="69776"/>
                  <a:pt x="35715" y="69776"/>
                  <a:pt x="35540" y="69826"/>
                </a:cubicBezTo>
                <a:lnTo>
                  <a:pt x="34562" y="69976"/>
                </a:lnTo>
                <a:lnTo>
                  <a:pt x="33585" y="70001"/>
                </a:lnTo>
                <a:lnTo>
                  <a:pt x="33084" y="70051"/>
                </a:lnTo>
                <a:lnTo>
                  <a:pt x="22858" y="70051"/>
                </a:lnTo>
                <a:lnTo>
                  <a:pt x="22081" y="70076"/>
                </a:lnTo>
                <a:lnTo>
                  <a:pt x="20527" y="70152"/>
                </a:lnTo>
                <a:lnTo>
                  <a:pt x="18973" y="70402"/>
                </a:lnTo>
                <a:cubicBezTo>
                  <a:pt x="18698" y="70427"/>
                  <a:pt x="18447" y="70478"/>
                  <a:pt x="18196" y="70528"/>
                </a:cubicBezTo>
                <a:lnTo>
                  <a:pt x="17419" y="70703"/>
                </a:lnTo>
                <a:cubicBezTo>
                  <a:pt x="16918" y="70853"/>
                  <a:pt x="16417" y="70954"/>
                  <a:pt x="15916" y="71129"/>
                </a:cubicBezTo>
                <a:cubicBezTo>
                  <a:pt x="14913" y="71480"/>
                  <a:pt x="13936" y="71806"/>
                  <a:pt x="13008" y="72282"/>
                </a:cubicBezTo>
                <a:lnTo>
                  <a:pt x="12282" y="72633"/>
                </a:lnTo>
                <a:lnTo>
                  <a:pt x="11931" y="72808"/>
                </a:lnTo>
                <a:lnTo>
                  <a:pt x="11605" y="73009"/>
                </a:lnTo>
                <a:lnTo>
                  <a:pt x="10252" y="73836"/>
                </a:lnTo>
                <a:cubicBezTo>
                  <a:pt x="9825" y="74112"/>
                  <a:pt x="9424" y="74437"/>
                  <a:pt x="8998" y="74738"/>
                </a:cubicBezTo>
                <a:lnTo>
                  <a:pt x="8372" y="75214"/>
                </a:lnTo>
                <a:cubicBezTo>
                  <a:pt x="8171" y="75390"/>
                  <a:pt x="7971" y="75565"/>
                  <a:pt x="7770" y="75741"/>
                </a:cubicBezTo>
                <a:cubicBezTo>
                  <a:pt x="7394" y="76092"/>
                  <a:pt x="6993" y="76442"/>
                  <a:pt x="6617" y="76793"/>
                </a:cubicBezTo>
                <a:lnTo>
                  <a:pt x="5565" y="77971"/>
                </a:lnTo>
                <a:cubicBezTo>
                  <a:pt x="4211" y="79550"/>
                  <a:pt x="3033" y="81305"/>
                  <a:pt x="2156" y="83209"/>
                </a:cubicBezTo>
                <a:lnTo>
                  <a:pt x="1830" y="83911"/>
                </a:lnTo>
                <a:cubicBezTo>
                  <a:pt x="1730" y="84162"/>
                  <a:pt x="1630" y="84412"/>
                  <a:pt x="1555" y="84663"/>
                </a:cubicBezTo>
                <a:cubicBezTo>
                  <a:pt x="1354" y="85139"/>
                  <a:pt x="1179" y="85640"/>
                  <a:pt x="1003" y="86142"/>
                </a:cubicBezTo>
                <a:lnTo>
                  <a:pt x="627" y="87646"/>
                </a:lnTo>
                <a:cubicBezTo>
                  <a:pt x="552" y="87921"/>
                  <a:pt x="477" y="88172"/>
                  <a:pt x="427" y="88422"/>
                </a:cubicBezTo>
                <a:lnTo>
                  <a:pt x="327" y="89199"/>
                </a:lnTo>
                <a:cubicBezTo>
                  <a:pt x="251" y="89701"/>
                  <a:pt x="151" y="90227"/>
                  <a:pt x="101" y="90753"/>
                </a:cubicBezTo>
                <a:lnTo>
                  <a:pt x="26" y="92307"/>
                </a:lnTo>
                <a:lnTo>
                  <a:pt x="1" y="92708"/>
                </a:lnTo>
                <a:lnTo>
                  <a:pt x="1" y="92909"/>
                </a:lnTo>
                <a:lnTo>
                  <a:pt x="1" y="93059"/>
                </a:lnTo>
                <a:lnTo>
                  <a:pt x="1" y="93711"/>
                </a:lnTo>
                <a:lnTo>
                  <a:pt x="1" y="94989"/>
                </a:lnTo>
                <a:lnTo>
                  <a:pt x="1" y="100077"/>
                </a:lnTo>
                <a:lnTo>
                  <a:pt x="3284" y="100077"/>
                </a:lnTo>
                <a:lnTo>
                  <a:pt x="3284" y="94989"/>
                </a:lnTo>
                <a:lnTo>
                  <a:pt x="3284" y="93711"/>
                </a:lnTo>
                <a:cubicBezTo>
                  <a:pt x="3284" y="93285"/>
                  <a:pt x="3259" y="92859"/>
                  <a:pt x="3309" y="92407"/>
                </a:cubicBezTo>
                <a:lnTo>
                  <a:pt x="3359" y="91054"/>
                </a:lnTo>
                <a:cubicBezTo>
                  <a:pt x="3409" y="90603"/>
                  <a:pt x="3485" y="90177"/>
                  <a:pt x="3560" y="89726"/>
                </a:cubicBezTo>
                <a:lnTo>
                  <a:pt x="3660" y="89049"/>
                </a:lnTo>
                <a:cubicBezTo>
                  <a:pt x="3685" y="88849"/>
                  <a:pt x="3760" y="88623"/>
                  <a:pt x="3810" y="88397"/>
                </a:cubicBezTo>
                <a:lnTo>
                  <a:pt x="4161" y="87094"/>
                </a:lnTo>
                <a:lnTo>
                  <a:pt x="4612" y="85841"/>
                </a:lnTo>
                <a:cubicBezTo>
                  <a:pt x="4688" y="85640"/>
                  <a:pt x="4763" y="85415"/>
                  <a:pt x="4838" y="85214"/>
                </a:cubicBezTo>
                <a:lnTo>
                  <a:pt x="5139" y="84613"/>
                </a:lnTo>
                <a:cubicBezTo>
                  <a:pt x="5866" y="82959"/>
                  <a:pt x="6893" y="81480"/>
                  <a:pt x="8046" y="80102"/>
                </a:cubicBezTo>
                <a:lnTo>
                  <a:pt x="8948" y="79124"/>
                </a:lnTo>
                <a:cubicBezTo>
                  <a:pt x="9274" y="78798"/>
                  <a:pt x="9625" y="78498"/>
                  <a:pt x="9951" y="78197"/>
                </a:cubicBezTo>
                <a:cubicBezTo>
                  <a:pt x="10101" y="78046"/>
                  <a:pt x="10277" y="77896"/>
                  <a:pt x="10452" y="77771"/>
                </a:cubicBezTo>
                <a:lnTo>
                  <a:pt x="10978" y="77345"/>
                </a:lnTo>
                <a:cubicBezTo>
                  <a:pt x="11354" y="77094"/>
                  <a:pt x="11680" y="76793"/>
                  <a:pt x="12081" y="76568"/>
                </a:cubicBezTo>
                <a:lnTo>
                  <a:pt x="13209" y="75866"/>
                </a:lnTo>
                <a:lnTo>
                  <a:pt x="13510" y="75691"/>
                </a:lnTo>
                <a:lnTo>
                  <a:pt x="13810" y="75540"/>
                </a:lnTo>
                <a:lnTo>
                  <a:pt x="14412" y="75264"/>
                </a:lnTo>
                <a:cubicBezTo>
                  <a:pt x="15214" y="74838"/>
                  <a:pt x="16066" y="74563"/>
                  <a:pt x="16893" y="74237"/>
                </a:cubicBezTo>
                <a:cubicBezTo>
                  <a:pt x="17319" y="74112"/>
                  <a:pt x="17770" y="74011"/>
                  <a:pt x="18196" y="73911"/>
                </a:cubicBezTo>
                <a:lnTo>
                  <a:pt x="18848" y="73736"/>
                </a:lnTo>
                <a:cubicBezTo>
                  <a:pt x="19074" y="73686"/>
                  <a:pt x="19299" y="73660"/>
                  <a:pt x="19525" y="73635"/>
                </a:cubicBezTo>
                <a:lnTo>
                  <a:pt x="20853" y="73435"/>
                </a:lnTo>
                <a:lnTo>
                  <a:pt x="22181" y="73360"/>
                </a:lnTo>
                <a:lnTo>
                  <a:pt x="22858" y="73335"/>
                </a:lnTo>
                <a:lnTo>
                  <a:pt x="33084" y="73335"/>
                </a:lnTo>
                <a:lnTo>
                  <a:pt x="33685" y="73285"/>
                </a:lnTo>
                <a:lnTo>
                  <a:pt x="34888" y="73234"/>
                </a:lnTo>
                <a:lnTo>
                  <a:pt x="36091" y="73059"/>
                </a:lnTo>
                <a:cubicBezTo>
                  <a:pt x="36292" y="73009"/>
                  <a:pt x="36492" y="72984"/>
                  <a:pt x="36693" y="72959"/>
                </a:cubicBezTo>
                <a:lnTo>
                  <a:pt x="37269" y="72808"/>
                </a:lnTo>
                <a:cubicBezTo>
                  <a:pt x="38873" y="72457"/>
                  <a:pt x="40352" y="71806"/>
                  <a:pt x="41781" y="71029"/>
                </a:cubicBezTo>
                <a:lnTo>
                  <a:pt x="42808" y="70402"/>
                </a:lnTo>
                <a:cubicBezTo>
                  <a:pt x="43159" y="70202"/>
                  <a:pt x="43460" y="69926"/>
                  <a:pt x="43786" y="69701"/>
                </a:cubicBezTo>
                <a:lnTo>
                  <a:pt x="44262" y="69325"/>
                </a:lnTo>
                <a:cubicBezTo>
                  <a:pt x="44437" y="69199"/>
                  <a:pt x="44562" y="69074"/>
                  <a:pt x="44713" y="68924"/>
                </a:cubicBezTo>
                <a:cubicBezTo>
                  <a:pt x="45014" y="68648"/>
                  <a:pt x="45314" y="68397"/>
                  <a:pt x="45615" y="68122"/>
                </a:cubicBezTo>
                <a:cubicBezTo>
                  <a:pt x="46743" y="66944"/>
                  <a:pt x="47720" y="65665"/>
                  <a:pt x="48522" y="64237"/>
                </a:cubicBezTo>
                <a:cubicBezTo>
                  <a:pt x="48723" y="63911"/>
                  <a:pt x="48873" y="63535"/>
                  <a:pt x="49049" y="63159"/>
                </a:cubicBezTo>
                <a:lnTo>
                  <a:pt x="49324" y="62608"/>
                </a:lnTo>
                <a:cubicBezTo>
                  <a:pt x="49400" y="62432"/>
                  <a:pt x="49475" y="62232"/>
                  <a:pt x="49525" y="62056"/>
                </a:cubicBezTo>
                <a:lnTo>
                  <a:pt x="49951" y="60929"/>
                </a:lnTo>
                <a:lnTo>
                  <a:pt x="50252" y="59751"/>
                </a:lnTo>
                <a:cubicBezTo>
                  <a:pt x="50302" y="59550"/>
                  <a:pt x="50352" y="59350"/>
                  <a:pt x="50402" y="59149"/>
                </a:cubicBezTo>
                <a:lnTo>
                  <a:pt x="50477" y="58548"/>
                </a:lnTo>
                <a:cubicBezTo>
                  <a:pt x="50552" y="58147"/>
                  <a:pt x="50628" y="57771"/>
                  <a:pt x="50653" y="57370"/>
                </a:cubicBezTo>
                <a:cubicBezTo>
                  <a:pt x="50678" y="56543"/>
                  <a:pt x="50753" y="55766"/>
                  <a:pt x="50753" y="54888"/>
                </a:cubicBezTo>
                <a:cubicBezTo>
                  <a:pt x="50753" y="53184"/>
                  <a:pt x="50728" y="51505"/>
                  <a:pt x="50753" y="49776"/>
                </a:cubicBezTo>
                <a:lnTo>
                  <a:pt x="50828" y="48422"/>
                </a:lnTo>
                <a:lnTo>
                  <a:pt x="50853" y="48096"/>
                </a:lnTo>
                <a:lnTo>
                  <a:pt x="50878" y="47771"/>
                </a:lnTo>
                <a:lnTo>
                  <a:pt x="50979" y="47094"/>
                </a:lnTo>
                <a:cubicBezTo>
                  <a:pt x="51079" y="46192"/>
                  <a:pt x="51355" y="45340"/>
                  <a:pt x="51555" y="44462"/>
                </a:cubicBezTo>
                <a:cubicBezTo>
                  <a:pt x="51680" y="44036"/>
                  <a:pt x="51856" y="43635"/>
                  <a:pt x="52006" y="43209"/>
                </a:cubicBezTo>
                <a:lnTo>
                  <a:pt x="52232" y="42583"/>
                </a:lnTo>
                <a:cubicBezTo>
                  <a:pt x="52307" y="42357"/>
                  <a:pt x="52432" y="42157"/>
                  <a:pt x="52507" y="41956"/>
                </a:cubicBezTo>
                <a:lnTo>
                  <a:pt x="53109" y="40753"/>
                </a:lnTo>
                <a:lnTo>
                  <a:pt x="53811" y="39600"/>
                </a:lnTo>
                <a:cubicBezTo>
                  <a:pt x="53911" y="39400"/>
                  <a:pt x="54011" y="39199"/>
                  <a:pt x="54162" y="39024"/>
                </a:cubicBezTo>
                <a:lnTo>
                  <a:pt x="54563" y="38497"/>
                </a:lnTo>
                <a:cubicBezTo>
                  <a:pt x="54838" y="38146"/>
                  <a:pt x="55089" y="37771"/>
                  <a:pt x="55390" y="37445"/>
                </a:cubicBezTo>
                <a:lnTo>
                  <a:pt x="56292" y="36442"/>
                </a:lnTo>
                <a:cubicBezTo>
                  <a:pt x="56593" y="36091"/>
                  <a:pt x="56944" y="35816"/>
                  <a:pt x="57269" y="35515"/>
                </a:cubicBezTo>
                <a:cubicBezTo>
                  <a:pt x="57896" y="34888"/>
                  <a:pt x="58673" y="34387"/>
                  <a:pt x="59375" y="33836"/>
                </a:cubicBezTo>
                <a:lnTo>
                  <a:pt x="60527" y="33159"/>
                </a:lnTo>
                <a:cubicBezTo>
                  <a:pt x="60703" y="33034"/>
                  <a:pt x="60903" y="32908"/>
                  <a:pt x="61104" y="32808"/>
                </a:cubicBezTo>
                <a:lnTo>
                  <a:pt x="61705" y="32507"/>
                </a:lnTo>
                <a:cubicBezTo>
                  <a:pt x="63309" y="31680"/>
                  <a:pt x="65039" y="31179"/>
                  <a:pt x="66793" y="30828"/>
                </a:cubicBezTo>
                <a:lnTo>
                  <a:pt x="68122" y="30628"/>
                </a:lnTo>
                <a:cubicBezTo>
                  <a:pt x="68573" y="30578"/>
                  <a:pt x="69024" y="30578"/>
                  <a:pt x="69450" y="30552"/>
                </a:cubicBezTo>
                <a:cubicBezTo>
                  <a:pt x="70006" y="30507"/>
                  <a:pt x="70527" y="30498"/>
                  <a:pt x="71038" y="30498"/>
                </a:cubicBezTo>
                <a:cubicBezTo>
                  <a:pt x="71379" y="30498"/>
                  <a:pt x="71716" y="30502"/>
                  <a:pt x="72056" y="30502"/>
                </a:cubicBezTo>
                <a:lnTo>
                  <a:pt x="81004" y="30502"/>
                </a:lnTo>
                <a:lnTo>
                  <a:pt x="82207" y="30452"/>
                </a:lnTo>
                <a:lnTo>
                  <a:pt x="82833" y="30402"/>
                </a:lnTo>
                <a:cubicBezTo>
                  <a:pt x="83034" y="30402"/>
                  <a:pt x="83209" y="30352"/>
                  <a:pt x="83410" y="30327"/>
                </a:cubicBezTo>
                <a:lnTo>
                  <a:pt x="84613" y="30151"/>
                </a:lnTo>
                <a:lnTo>
                  <a:pt x="85791" y="29851"/>
                </a:lnTo>
                <a:cubicBezTo>
                  <a:pt x="85991" y="29801"/>
                  <a:pt x="86192" y="29750"/>
                  <a:pt x="86367" y="29700"/>
                </a:cubicBezTo>
                <a:lnTo>
                  <a:pt x="86944" y="29475"/>
                </a:lnTo>
                <a:cubicBezTo>
                  <a:pt x="88472" y="28974"/>
                  <a:pt x="89901" y="28172"/>
                  <a:pt x="91229" y="27269"/>
                </a:cubicBezTo>
                <a:lnTo>
                  <a:pt x="92207" y="26542"/>
                </a:lnTo>
                <a:cubicBezTo>
                  <a:pt x="92508" y="26292"/>
                  <a:pt x="92808" y="26016"/>
                  <a:pt x="93109" y="25740"/>
                </a:cubicBezTo>
                <a:lnTo>
                  <a:pt x="93560" y="25339"/>
                </a:lnTo>
                <a:lnTo>
                  <a:pt x="93961" y="24888"/>
                </a:lnTo>
                <a:cubicBezTo>
                  <a:pt x="94237" y="24588"/>
                  <a:pt x="94513" y="24287"/>
                  <a:pt x="94763" y="23986"/>
                </a:cubicBezTo>
                <a:cubicBezTo>
                  <a:pt x="95239" y="23334"/>
                  <a:pt x="95766" y="22708"/>
                  <a:pt x="96142" y="21981"/>
                </a:cubicBezTo>
                <a:cubicBezTo>
                  <a:pt x="96593" y="21329"/>
                  <a:pt x="96919" y="20577"/>
                  <a:pt x="97270" y="19851"/>
                </a:cubicBezTo>
                <a:cubicBezTo>
                  <a:pt x="97445" y="19475"/>
                  <a:pt x="97570" y="19099"/>
                  <a:pt x="97696" y="18723"/>
                </a:cubicBezTo>
                <a:lnTo>
                  <a:pt x="97921" y="18146"/>
                </a:lnTo>
                <a:cubicBezTo>
                  <a:pt x="97971" y="17946"/>
                  <a:pt x="98021" y="17770"/>
                  <a:pt x="98072" y="17570"/>
                </a:cubicBezTo>
                <a:lnTo>
                  <a:pt x="98372" y="16392"/>
                </a:lnTo>
                <a:lnTo>
                  <a:pt x="98548" y="15189"/>
                </a:lnTo>
                <a:cubicBezTo>
                  <a:pt x="98573" y="14988"/>
                  <a:pt x="98623" y="14788"/>
                  <a:pt x="98623" y="14587"/>
                </a:cubicBezTo>
                <a:lnTo>
                  <a:pt x="98673" y="13986"/>
                </a:lnTo>
                <a:lnTo>
                  <a:pt x="98723" y="12783"/>
                </a:lnTo>
                <a:lnTo>
                  <a:pt x="98723" y="10227"/>
                </a:lnTo>
                <a:lnTo>
                  <a:pt x="98723" y="1"/>
                </a:ln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73" name="Google Shape;373;p26"/>
          <p:cNvSpPr/>
          <p:nvPr/>
        </p:nvSpPr>
        <p:spPr>
          <a:xfrm>
            <a:off x="1303608" y="1693800"/>
            <a:ext cx="2637138" cy="2750116"/>
          </a:xfrm>
          <a:custGeom>
            <a:rect b="b" l="l" r="r" t="t"/>
            <a:pathLst>
              <a:path extrusionOk="0" h="100077" w="98723">
                <a:moveTo>
                  <a:pt x="95440" y="1"/>
                </a:moveTo>
                <a:lnTo>
                  <a:pt x="95440" y="10227"/>
                </a:lnTo>
                <a:lnTo>
                  <a:pt x="95440" y="12783"/>
                </a:lnTo>
                <a:lnTo>
                  <a:pt x="95390" y="13961"/>
                </a:lnTo>
                <a:lnTo>
                  <a:pt x="95365" y="14537"/>
                </a:lnTo>
                <a:cubicBezTo>
                  <a:pt x="95339" y="14738"/>
                  <a:pt x="95314" y="14938"/>
                  <a:pt x="95289" y="15114"/>
                </a:cubicBezTo>
                <a:lnTo>
                  <a:pt x="95114" y="16292"/>
                </a:lnTo>
                <a:lnTo>
                  <a:pt x="94813" y="17420"/>
                </a:lnTo>
                <a:cubicBezTo>
                  <a:pt x="94763" y="17595"/>
                  <a:pt x="94713" y="17796"/>
                  <a:pt x="94663" y="17971"/>
                </a:cubicBezTo>
                <a:lnTo>
                  <a:pt x="94462" y="18522"/>
                </a:lnTo>
                <a:cubicBezTo>
                  <a:pt x="94312" y="18898"/>
                  <a:pt x="94212" y="19274"/>
                  <a:pt x="94061" y="19625"/>
                </a:cubicBezTo>
                <a:cubicBezTo>
                  <a:pt x="93710" y="20327"/>
                  <a:pt x="93410" y="21054"/>
                  <a:pt x="92959" y="21705"/>
                </a:cubicBezTo>
                <a:cubicBezTo>
                  <a:pt x="92583" y="22382"/>
                  <a:pt x="92081" y="22984"/>
                  <a:pt x="91630" y="23610"/>
                </a:cubicBezTo>
                <a:cubicBezTo>
                  <a:pt x="91380" y="23936"/>
                  <a:pt x="91104" y="24212"/>
                  <a:pt x="90853" y="24487"/>
                </a:cubicBezTo>
                <a:lnTo>
                  <a:pt x="90452" y="24938"/>
                </a:lnTo>
                <a:lnTo>
                  <a:pt x="90026" y="25314"/>
                </a:lnTo>
                <a:cubicBezTo>
                  <a:pt x="89725" y="25590"/>
                  <a:pt x="89450" y="25866"/>
                  <a:pt x="89149" y="26116"/>
                </a:cubicBezTo>
                <a:lnTo>
                  <a:pt x="88197" y="26818"/>
                </a:lnTo>
                <a:cubicBezTo>
                  <a:pt x="86918" y="27670"/>
                  <a:pt x="85540" y="28472"/>
                  <a:pt x="84061" y="28948"/>
                </a:cubicBezTo>
                <a:lnTo>
                  <a:pt x="83510" y="29149"/>
                </a:lnTo>
                <a:cubicBezTo>
                  <a:pt x="83309" y="29199"/>
                  <a:pt x="83134" y="29249"/>
                  <a:pt x="82933" y="29299"/>
                </a:cubicBezTo>
                <a:lnTo>
                  <a:pt x="81806" y="29600"/>
                </a:lnTo>
                <a:lnTo>
                  <a:pt x="80628" y="29776"/>
                </a:lnTo>
                <a:cubicBezTo>
                  <a:pt x="80452" y="29801"/>
                  <a:pt x="80252" y="29826"/>
                  <a:pt x="80051" y="29851"/>
                </a:cubicBezTo>
                <a:lnTo>
                  <a:pt x="79475" y="29876"/>
                </a:lnTo>
                <a:lnTo>
                  <a:pt x="78297" y="29926"/>
                </a:lnTo>
                <a:lnTo>
                  <a:pt x="69349" y="29926"/>
                </a:lnTo>
                <a:cubicBezTo>
                  <a:pt x="69136" y="29932"/>
                  <a:pt x="68925" y="29934"/>
                  <a:pt x="68713" y="29934"/>
                </a:cubicBezTo>
                <a:cubicBezTo>
                  <a:pt x="68500" y="29934"/>
                  <a:pt x="68287" y="29932"/>
                  <a:pt x="68071" y="29932"/>
                </a:cubicBezTo>
                <a:cubicBezTo>
                  <a:pt x="67639" y="29932"/>
                  <a:pt x="67194" y="29938"/>
                  <a:pt x="66718" y="29976"/>
                </a:cubicBezTo>
                <a:cubicBezTo>
                  <a:pt x="66267" y="30001"/>
                  <a:pt x="65816" y="30001"/>
                  <a:pt x="65339" y="30076"/>
                </a:cubicBezTo>
                <a:lnTo>
                  <a:pt x="63986" y="30277"/>
                </a:lnTo>
                <a:cubicBezTo>
                  <a:pt x="62181" y="30628"/>
                  <a:pt x="60377" y="31154"/>
                  <a:pt x="58748" y="32006"/>
                </a:cubicBezTo>
                <a:lnTo>
                  <a:pt x="58121" y="32307"/>
                </a:lnTo>
                <a:cubicBezTo>
                  <a:pt x="57921" y="32407"/>
                  <a:pt x="57720" y="32532"/>
                  <a:pt x="57520" y="32658"/>
                </a:cubicBezTo>
                <a:lnTo>
                  <a:pt x="56342" y="33385"/>
                </a:lnTo>
                <a:cubicBezTo>
                  <a:pt x="55615" y="33936"/>
                  <a:pt x="54838" y="34437"/>
                  <a:pt x="54186" y="35089"/>
                </a:cubicBezTo>
                <a:cubicBezTo>
                  <a:pt x="53836" y="35415"/>
                  <a:pt x="53485" y="35690"/>
                  <a:pt x="53184" y="36041"/>
                </a:cubicBezTo>
                <a:lnTo>
                  <a:pt x="52257" y="37069"/>
                </a:lnTo>
                <a:cubicBezTo>
                  <a:pt x="51931" y="37395"/>
                  <a:pt x="51680" y="37796"/>
                  <a:pt x="51404" y="38146"/>
                </a:cubicBezTo>
                <a:lnTo>
                  <a:pt x="50978" y="38723"/>
                </a:lnTo>
                <a:cubicBezTo>
                  <a:pt x="50853" y="38898"/>
                  <a:pt x="50728" y="39099"/>
                  <a:pt x="50602" y="39299"/>
                </a:cubicBezTo>
                <a:lnTo>
                  <a:pt x="49901" y="40477"/>
                </a:lnTo>
                <a:lnTo>
                  <a:pt x="49299" y="41730"/>
                </a:lnTo>
                <a:cubicBezTo>
                  <a:pt x="49199" y="41931"/>
                  <a:pt x="49099" y="42131"/>
                  <a:pt x="48998" y="42357"/>
                </a:cubicBezTo>
                <a:lnTo>
                  <a:pt x="48773" y="43009"/>
                </a:lnTo>
                <a:cubicBezTo>
                  <a:pt x="48622" y="43435"/>
                  <a:pt x="48422" y="43861"/>
                  <a:pt x="48322" y="44312"/>
                </a:cubicBezTo>
                <a:cubicBezTo>
                  <a:pt x="48096" y="45214"/>
                  <a:pt x="47820" y="46091"/>
                  <a:pt x="47720" y="47019"/>
                </a:cubicBezTo>
                <a:lnTo>
                  <a:pt x="47620" y="47695"/>
                </a:lnTo>
                <a:lnTo>
                  <a:pt x="47570" y="48046"/>
                </a:lnTo>
                <a:lnTo>
                  <a:pt x="47545" y="48372"/>
                </a:lnTo>
                <a:lnTo>
                  <a:pt x="47495" y="49751"/>
                </a:lnTo>
                <a:cubicBezTo>
                  <a:pt x="47470" y="50001"/>
                  <a:pt x="47470" y="50227"/>
                  <a:pt x="47470" y="50427"/>
                </a:cubicBezTo>
                <a:lnTo>
                  <a:pt x="47470" y="51054"/>
                </a:lnTo>
                <a:lnTo>
                  <a:pt x="47470" y="52332"/>
                </a:lnTo>
                <a:lnTo>
                  <a:pt x="47470" y="54888"/>
                </a:lnTo>
                <a:cubicBezTo>
                  <a:pt x="47495" y="55791"/>
                  <a:pt x="47419" y="56518"/>
                  <a:pt x="47394" y="57294"/>
                </a:cubicBezTo>
                <a:cubicBezTo>
                  <a:pt x="47344" y="57695"/>
                  <a:pt x="47269" y="58071"/>
                  <a:pt x="47219" y="58472"/>
                </a:cubicBezTo>
                <a:lnTo>
                  <a:pt x="47144" y="59049"/>
                </a:lnTo>
                <a:cubicBezTo>
                  <a:pt x="47094" y="59249"/>
                  <a:pt x="47043" y="59425"/>
                  <a:pt x="46993" y="59625"/>
                </a:cubicBezTo>
                <a:lnTo>
                  <a:pt x="46693" y="60753"/>
                </a:lnTo>
                <a:lnTo>
                  <a:pt x="46292" y="61856"/>
                </a:lnTo>
                <a:cubicBezTo>
                  <a:pt x="46241" y="62031"/>
                  <a:pt x="46166" y="62207"/>
                  <a:pt x="46091" y="62407"/>
                </a:cubicBezTo>
                <a:lnTo>
                  <a:pt x="45840" y="62934"/>
                </a:lnTo>
                <a:cubicBezTo>
                  <a:pt x="45665" y="63259"/>
                  <a:pt x="45515" y="63635"/>
                  <a:pt x="45314" y="63961"/>
                </a:cubicBezTo>
                <a:cubicBezTo>
                  <a:pt x="44537" y="65340"/>
                  <a:pt x="43585" y="66568"/>
                  <a:pt x="42507" y="67721"/>
                </a:cubicBezTo>
                <a:cubicBezTo>
                  <a:pt x="42231" y="67971"/>
                  <a:pt x="41931" y="68247"/>
                  <a:pt x="41630" y="68498"/>
                </a:cubicBezTo>
                <a:cubicBezTo>
                  <a:pt x="41505" y="68623"/>
                  <a:pt x="41354" y="68773"/>
                  <a:pt x="41204" y="68899"/>
                </a:cubicBezTo>
                <a:lnTo>
                  <a:pt x="40728" y="69249"/>
                </a:lnTo>
                <a:cubicBezTo>
                  <a:pt x="40427" y="69475"/>
                  <a:pt x="40126" y="69726"/>
                  <a:pt x="39775" y="69926"/>
                </a:cubicBezTo>
                <a:lnTo>
                  <a:pt x="38773" y="70553"/>
                </a:lnTo>
                <a:cubicBezTo>
                  <a:pt x="37419" y="71280"/>
                  <a:pt x="35966" y="71931"/>
                  <a:pt x="34437" y="72257"/>
                </a:cubicBezTo>
                <a:lnTo>
                  <a:pt x="33860" y="72407"/>
                </a:lnTo>
                <a:cubicBezTo>
                  <a:pt x="33685" y="72432"/>
                  <a:pt x="33485" y="72457"/>
                  <a:pt x="33284" y="72483"/>
                </a:cubicBezTo>
                <a:lnTo>
                  <a:pt x="32131" y="72658"/>
                </a:lnTo>
                <a:lnTo>
                  <a:pt x="30953" y="72733"/>
                </a:lnTo>
                <a:lnTo>
                  <a:pt x="30377" y="72758"/>
                </a:lnTo>
                <a:lnTo>
                  <a:pt x="20151" y="72758"/>
                </a:lnTo>
                <a:lnTo>
                  <a:pt x="19474" y="72783"/>
                </a:lnTo>
                <a:lnTo>
                  <a:pt x="18096" y="72858"/>
                </a:lnTo>
                <a:lnTo>
                  <a:pt x="16718" y="73059"/>
                </a:lnTo>
                <a:cubicBezTo>
                  <a:pt x="16492" y="73109"/>
                  <a:pt x="16266" y="73134"/>
                  <a:pt x="16041" y="73184"/>
                </a:cubicBezTo>
                <a:lnTo>
                  <a:pt x="15364" y="73360"/>
                </a:lnTo>
                <a:cubicBezTo>
                  <a:pt x="14913" y="73460"/>
                  <a:pt x="14462" y="73560"/>
                  <a:pt x="14036" y="73711"/>
                </a:cubicBezTo>
                <a:cubicBezTo>
                  <a:pt x="13159" y="74036"/>
                  <a:pt x="12281" y="74312"/>
                  <a:pt x="11454" y="74738"/>
                </a:cubicBezTo>
                <a:lnTo>
                  <a:pt x="10828" y="75039"/>
                </a:lnTo>
                <a:lnTo>
                  <a:pt x="10527" y="75189"/>
                </a:lnTo>
                <a:lnTo>
                  <a:pt x="10226" y="75365"/>
                </a:lnTo>
                <a:lnTo>
                  <a:pt x="9048" y="76092"/>
                </a:lnTo>
                <a:cubicBezTo>
                  <a:pt x="8672" y="76342"/>
                  <a:pt x="8296" y="76643"/>
                  <a:pt x="7920" y="76894"/>
                </a:cubicBezTo>
                <a:lnTo>
                  <a:pt x="7369" y="77320"/>
                </a:lnTo>
                <a:cubicBezTo>
                  <a:pt x="7194" y="77470"/>
                  <a:pt x="7043" y="77620"/>
                  <a:pt x="6868" y="77771"/>
                </a:cubicBezTo>
                <a:cubicBezTo>
                  <a:pt x="6517" y="78097"/>
                  <a:pt x="6166" y="78397"/>
                  <a:pt x="5840" y="78723"/>
                </a:cubicBezTo>
                <a:lnTo>
                  <a:pt x="4913" y="79751"/>
                </a:lnTo>
                <a:cubicBezTo>
                  <a:pt x="3735" y="81154"/>
                  <a:pt x="2657" y="82683"/>
                  <a:pt x="1905" y="84362"/>
                </a:cubicBezTo>
                <a:lnTo>
                  <a:pt x="1630" y="84989"/>
                </a:lnTo>
                <a:cubicBezTo>
                  <a:pt x="1529" y="85189"/>
                  <a:pt x="1454" y="85415"/>
                  <a:pt x="1379" y="85640"/>
                </a:cubicBezTo>
                <a:lnTo>
                  <a:pt x="903" y="86944"/>
                </a:lnTo>
                <a:lnTo>
                  <a:pt x="552" y="88272"/>
                </a:lnTo>
                <a:cubicBezTo>
                  <a:pt x="502" y="88498"/>
                  <a:pt x="427" y="88723"/>
                  <a:pt x="402" y="88949"/>
                </a:cubicBezTo>
                <a:lnTo>
                  <a:pt x="276" y="89625"/>
                </a:lnTo>
                <a:cubicBezTo>
                  <a:pt x="226" y="90102"/>
                  <a:pt x="126" y="90553"/>
                  <a:pt x="101" y="91004"/>
                </a:cubicBezTo>
                <a:lnTo>
                  <a:pt x="26" y="92382"/>
                </a:lnTo>
                <a:cubicBezTo>
                  <a:pt x="1" y="92859"/>
                  <a:pt x="1" y="93285"/>
                  <a:pt x="1" y="93711"/>
                </a:cubicBezTo>
                <a:lnTo>
                  <a:pt x="1" y="94989"/>
                </a:lnTo>
                <a:lnTo>
                  <a:pt x="1" y="100077"/>
                </a:lnTo>
                <a:lnTo>
                  <a:pt x="3284" y="100077"/>
                </a:lnTo>
                <a:lnTo>
                  <a:pt x="3284" y="94989"/>
                </a:lnTo>
                <a:lnTo>
                  <a:pt x="3284" y="93711"/>
                </a:lnTo>
                <a:cubicBezTo>
                  <a:pt x="3284" y="93285"/>
                  <a:pt x="3284" y="92834"/>
                  <a:pt x="3309" y="92458"/>
                </a:cubicBezTo>
                <a:lnTo>
                  <a:pt x="3359" y="91305"/>
                </a:lnTo>
                <a:cubicBezTo>
                  <a:pt x="3384" y="90929"/>
                  <a:pt x="3484" y="90553"/>
                  <a:pt x="3534" y="90152"/>
                </a:cubicBezTo>
                <a:lnTo>
                  <a:pt x="3610" y="89600"/>
                </a:lnTo>
                <a:cubicBezTo>
                  <a:pt x="3635" y="89400"/>
                  <a:pt x="3710" y="89224"/>
                  <a:pt x="3760" y="89024"/>
                </a:cubicBezTo>
                <a:lnTo>
                  <a:pt x="4036" y="87896"/>
                </a:lnTo>
                <a:lnTo>
                  <a:pt x="4437" y="86818"/>
                </a:lnTo>
                <a:cubicBezTo>
                  <a:pt x="4512" y="86643"/>
                  <a:pt x="4562" y="86468"/>
                  <a:pt x="4637" y="86292"/>
                </a:cubicBezTo>
                <a:lnTo>
                  <a:pt x="4888" y="85766"/>
                </a:lnTo>
                <a:cubicBezTo>
                  <a:pt x="5514" y="84337"/>
                  <a:pt x="6417" y="83059"/>
                  <a:pt x="7394" y="81881"/>
                </a:cubicBezTo>
                <a:lnTo>
                  <a:pt x="8171" y="81029"/>
                </a:lnTo>
                <a:cubicBezTo>
                  <a:pt x="8447" y="80753"/>
                  <a:pt x="8748" y="80503"/>
                  <a:pt x="9023" y="80252"/>
                </a:cubicBezTo>
                <a:cubicBezTo>
                  <a:pt x="9174" y="80127"/>
                  <a:pt x="9324" y="79976"/>
                  <a:pt x="9449" y="79851"/>
                </a:cubicBezTo>
                <a:lnTo>
                  <a:pt x="9925" y="79500"/>
                </a:lnTo>
                <a:cubicBezTo>
                  <a:pt x="10251" y="79300"/>
                  <a:pt x="10527" y="79024"/>
                  <a:pt x="10853" y="78823"/>
                </a:cubicBezTo>
                <a:lnTo>
                  <a:pt x="11855" y="78222"/>
                </a:lnTo>
                <a:lnTo>
                  <a:pt x="12106" y="78072"/>
                </a:lnTo>
                <a:lnTo>
                  <a:pt x="12357" y="77946"/>
                </a:lnTo>
                <a:lnTo>
                  <a:pt x="12883" y="77696"/>
                </a:lnTo>
                <a:cubicBezTo>
                  <a:pt x="13560" y="77345"/>
                  <a:pt x="14311" y="77119"/>
                  <a:pt x="15013" y="76843"/>
                </a:cubicBezTo>
                <a:cubicBezTo>
                  <a:pt x="15389" y="76718"/>
                  <a:pt x="15765" y="76643"/>
                  <a:pt x="16141" y="76543"/>
                </a:cubicBezTo>
                <a:lnTo>
                  <a:pt x="16692" y="76392"/>
                </a:lnTo>
                <a:cubicBezTo>
                  <a:pt x="16893" y="76342"/>
                  <a:pt x="17093" y="76342"/>
                  <a:pt x="17269" y="76292"/>
                </a:cubicBezTo>
                <a:lnTo>
                  <a:pt x="18422" y="76117"/>
                </a:lnTo>
                <a:lnTo>
                  <a:pt x="19575" y="76067"/>
                </a:lnTo>
                <a:lnTo>
                  <a:pt x="20151" y="76041"/>
                </a:lnTo>
                <a:lnTo>
                  <a:pt x="30377" y="76041"/>
                </a:lnTo>
                <a:lnTo>
                  <a:pt x="31078" y="76016"/>
                </a:lnTo>
                <a:lnTo>
                  <a:pt x="32457" y="75941"/>
                </a:lnTo>
                <a:lnTo>
                  <a:pt x="33860" y="75716"/>
                </a:lnTo>
                <a:cubicBezTo>
                  <a:pt x="34086" y="75691"/>
                  <a:pt x="34312" y="75665"/>
                  <a:pt x="34537" y="75615"/>
                </a:cubicBezTo>
                <a:lnTo>
                  <a:pt x="35214" y="75440"/>
                </a:lnTo>
                <a:cubicBezTo>
                  <a:pt x="37043" y="75039"/>
                  <a:pt x="38773" y="74287"/>
                  <a:pt x="40402" y="73410"/>
                </a:cubicBezTo>
                <a:lnTo>
                  <a:pt x="41605" y="72683"/>
                </a:lnTo>
                <a:cubicBezTo>
                  <a:pt x="41981" y="72432"/>
                  <a:pt x="42357" y="72132"/>
                  <a:pt x="42733" y="71856"/>
                </a:cubicBezTo>
                <a:lnTo>
                  <a:pt x="43284" y="71430"/>
                </a:lnTo>
                <a:cubicBezTo>
                  <a:pt x="43460" y="71280"/>
                  <a:pt x="43635" y="71129"/>
                  <a:pt x="43810" y="70979"/>
                </a:cubicBezTo>
                <a:cubicBezTo>
                  <a:pt x="44161" y="70653"/>
                  <a:pt x="44512" y="70352"/>
                  <a:pt x="44838" y="70026"/>
                </a:cubicBezTo>
                <a:cubicBezTo>
                  <a:pt x="46116" y="68673"/>
                  <a:pt x="47269" y="67194"/>
                  <a:pt x="48171" y="65565"/>
                </a:cubicBezTo>
                <a:cubicBezTo>
                  <a:pt x="48422" y="65164"/>
                  <a:pt x="48597" y="64738"/>
                  <a:pt x="48798" y="64312"/>
                </a:cubicBezTo>
                <a:lnTo>
                  <a:pt x="49099" y="63685"/>
                </a:lnTo>
                <a:cubicBezTo>
                  <a:pt x="49199" y="63485"/>
                  <a:pt x="49274" y="63259"/>
                  <a:pt x="49349" y="63034"/>
                </a:cubicBezTo>
                <a:lnTo>
                  <a:pt x="49825" y="61731"/>
                </a:lnTo>
                <a:lnTo>
                  <a:pt x="50176" y="60377"/>
                </a:lnTo>
                <a:cubicBezTo>
                  <a:pt x="50252" y="60152"/>
                  <a:pt x="50302" y="59926"/>
                  <a:pt x="50352" y="59675"/>
                </a:cubicBezTo>
                <a:lnTo>
                  <a:pt x="50452" y="58999"/>
                </a:lnTo>
                <a:cubicBezTo>
                  <a:pt x="50527" y="58548"/>
                  <a:pt x="50602" y="58071"/>
                  <a:pt x="50653" y="57620"/>
                </a:cubicBezTo>
                <a:cubicBezTo>
                  <a:pt x="50703" y="56693"/>
                  <a:pt x="50778" y="55716"/>
                  <a:pt x="50753" y="54888"/>
                </a:cubicBezTo>
                <a:lnTo>
                  <a:pt x="50753" y="52332"/>
                </a:lnTo>
                <a:lnTo>
                  <a:pt x="50753" y="51054"/>
                </a:lnTo>
                <a:lnTo>
                  <a:pt x="50753" y="50427"/>
                </a:lnTo>
                <a:lnTo>
                  <a:pt x="50753" y="50101"/>
                </a:lnTo>
                <a:lnTo>
                  <a:pt x="50753" y="49801"/>
                </a:lnTo>
                <a:lnTo>
                  <a:pt x="50828" y="48648"/>
                </a:lnTo>
                <a:lnTo>
                  <a:pt x="50828" y="48372"/>
                </a:lnTo>
                <a:lnTo>
                  <a:pt x="50878" y="48071"/>
                </a:lnTo>
                <a:lnTo>
                  <a:pt x="50978" y="47495"/>
                </a:lnTo>
                <a:cubicBezTo>
                  <a:pt x="51054" y="46743"/>
                  <a:pt x="51279" y="45991"/>
                  <a:pt x="51455" y="45239"/>
                </a:cubicBezTo>
                <a:cubicBezTo>
                  <a:pt x="51555" y="44863"/>
                  <a:pt x="51730" y="44512"/>
                  <a:pt x="51830" y="44162"/>
                </a:cubicBezTo>
                <a:lnTo>
                  <a:pt x="52031" y="43610"/>
                </a:lnTo>
                <a:cubicBezTo>
                  <a:pt x="52106" y="43435"/>
                  <a:pt x="52206" y="43259"/>
                  <a:pt x="52282" y="43084"/>
                </a:cubicBezTo>
                <a:lnTo>
                  <a:pt x="52783" y="42056"/>
                </a:lnTo>
                <a:lnTo>
                  <a:pt x="53384" y="41054"/>
                </a:lnTo>
                <a:cubicBezTo>
                  <a:pt x="53485" y="40903"/>
                  <a:pt x="53585" y="40728"/>
                  <a:pt x="53685" y="40578"/>
                </a:cubicBezTo>
                <a:lnTo>
                  <a:pt x="54036" y="40101"/>
                </a:lnTo>
                <a:cubicBezTo>
                  <a:pt x="54287" y="39801"/>
                  <a:pt x="54487" y="39475"/>
                  <a:pt x="54738" y="39199"/>
                </a:cubicBezTo>
                <a:lnTo>
                  <a:pt x="55540" y="38322"/>
                </a:lnTo>
                <a:cubicBezTo>
                  <a:pt x="55790" y="38046"/>
                  <a:pt x="56091" y="37796"/>
                  <a:pt x="56367" y="37545"/>
                </a:cubicBezTo>
                <a:cubicBezTo>
                  <a:pt x="56918" y="36994"/>
                  <a:pt x="57570" y="36568"/>
                  <a:pt x="58171" y="36091"/>
                </a:cubicBezTo>
                <a:lnTo>
                  <a:pt x="59174" y="35490"/>
                </a:lnTo>
                <a:cubicBezTo>
                  <a:pt x="59349" y="35390"/>
                  <a:pt x="59500" y="35289"/>
                  <a:pt x="59675" y="35214"/>
                </a:cubicBezTo>
                <a:lnTo>
                  <a:pt x="60201" y="34964"/>
                </a:lnTo>
                <a:cubicBezTo>
                  <a:pt x="61555" y="34237"/>
                  <a:pt x="63059" y="33811"/>
                  <a:pt x="64562" y="33510"/>
                </a:cubicBezTo>
                <a:lnTo>
                  <a:pt x="65715" y="33334"/>
                </a:lnTo>
                <a:cubicBezTo>
                  <a:pt x="66091" y="33284"/>
                  <a:pt x="66492" y="33284"/>
                  <a:pt x="66868" y="33259"/>
                </a:cubicBezTo>
                <a:cubicBezTo>
                  <a:pt x="67304" y="33214"/>
                  <a:pt x="67803" y="33205"/>
                  <a:pt x="68317" y="33205"/>
                </a:cubicBezTo>
                <a:cubicBezTo>
                  <a:pt x="68660" y="33205"/>
                  <a:pt x="69009" y="33209"/>
                  <a:pt x="69349" y="33209"/>
                </a:cubicBezTo>
                <a:lnTo>
                  <a:pt x="78297" y="33209"/>
                </a:lnTo>
                <a:cubicBezTo>
                  <a:pt x="78748" y="33209"/>
                  <a:pt x="79224" y="33184"/>
                  <a:pt x="79675" y="33159"/>
                </a:cubicBezTo>
                <a:lnTo>
                  <a:pt x="80377" y="33109"/>
                </a:lnTo>
                <a:cubicBezTo>
                  <a:pt x="80603" y="33084"/>
                  <a:pt x="80828" y="33059"/>
                  <a:pt x="81079" y="33009"/>
                </a:cubicBezTo>
                <a:lnTo>
                  <a:pt x="82457" y="32808"/>
                </a:lnTo>
                <a:lnTo>
                  <a:pt x="83811" y="32457"/>
                </a:lnTo>
                <a:cubicBezTo>
                  <a:pt x="84036" y="32407"/>
                  <a:pt x="84262" y="32357"/>
                  <a:pt x="84487" y="32282"/>
                </a:cubicBezTo>
                <a:lnTo>
                  <a:pt x="85139" y="32031"/>
                </a:lnTo>
                <a:cubicBezTo>
                  <a:pt x="86918" y="31455"/>
                  <a:pt x="88547" y="30527"/>
                  <a:pt x="90101" y="29500"/>
                </a:cubicBezTo>
                <a:lnTo>
                  <a:pt x="91204" y="28648"/>
                </a:lnTo>
                <a:cubicBezTo>
                  <a:pt x="91580" y="28347"/>
                  <a:pt x="91906" y="28021"/>
                  <a:pt x="92257" y="27720"/>
                </a:cubicBezTo>
                <a:lnTo>
                  <a:pt x="92783" y="27244"/>
                </a:lnTo>
                <a:lnTo>
                  <a:pt x="93234" y="26743"/>
                </a:lnTo>
                <a:cubicBezTo>
                  <a:pt x="93560" y="26392"/>
                  <a:pt x="93886" y="26066"/>
                  <a:pt x="94162" y="25690"/>
                </a:cubicBezTo>
                <a:cubicBezTo>
                  <a:pt x="94738" y="24938"/>
                  <a:pt x="95314" y="24212"/>
                  <a:pt x="95766" y="23410"/>
                </a:cubicBezTo>
                <a:cubicBezTo>
                  <a:pt x="96292" y="22633"/>
                  <a:pt x="96668" y="21755"/>
                  <a:pt x="97069" y="20928"/>
                </a:cubicBezTo>
                <a:cubicBezTo>
                  <a:pt x="97244" y="20502"/>
                  <a:pt x="97395" y="20051"/>
                  <a:pt x="97570" y="19625"/>
                </a:cubicBezTo>
                <a:lnTo>
                  <a:pt x="97796" y="18973"/>
                </a:lnTo>
                <a:cubicBezTo>
                  <a:pt x="97871" y="18748"/>
                  <a:pt x="97921" y="18522"/>
                  <a:pt x="97971" y="18297"/>
                </a:cubicBezTo>
                <a:lnTo>
                  <a:pt x="98322" y="16943"/>
                </a:lnTo>
                <a:lnTo>
                  <a:pt x="98522" y="15540"/>
                </a:lnTo>
                <a:cubicBezTo>
                  <a:pt x="98573" y="15314"/>
                  <a:pt x="98623" y="15089"/>
                  <a:pt x="98623" y="14863"/>
                </a:cubicBezTo>
                <a:lnTo>
                  <a:pt x="98673" y="14161"/>
                </a:lnTo>
                <a:cubicBezTo>
                  <a:pt x="98698" y="13710"/>
                  <a:pt x="98723" y="13234"/>
                  <a:pt x="98723" y="12783"/>
                </a:cubicBezTo>
                <a:lnTo>
                  <a:pt x="98723" y="10227"/>
                </a:lnTo>
                <a:lnTo>
                  <a:pt x="98723" y="1"/>
                </a:ln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74" name="Google Shape;374;p26"/>
          <p:cNvSpPr/>
          <p:nvPr/>
        </p:nvSpPr>
        <p:spPr>
          <a:xfrm>
            <a:off x="1375915" y="1693800"/>
            <a:ext cx="2637806" cy="2750116"/>
          </a:xfrm>
          <a:custGeom>
            <a:rect b="b" l="l" r="r" t="t"/>
            <a:pathLst>
              <a:path extrusionOk="0" h="100077" w="98748">
                <a:moveTo>
                  <a:pt x="95465" y="1"/>
                </a:moveTo>
                <a:lnTo>
                  <a:pt x="95465" y="10227"/>
                </a:lnTo>
                <a:lnTo>
                  <a:pt x="95465" y="12783"/>
                </a:lnTo>
                <a:cubicBezTo>
                  <a:pt x="95440" y="13209"/>
                  <a:pt x="95414" y="13685"/>
                  <a:pt x="95389" y="14136"/>
                </a:cubicBezTo>
                <a:lnTo>
                  <a:pt x="95364" y="14813"/>
                </a:lnTo>
                <a:cubicBezTo>
                  <a:pt x="95339" y="15039"/>
                  <a:pt x="95289" y="15264"/>
                  <a:pt x="95264" y="15465"/>
                </a:cubicBezTo>
                <a:lnTo>
                  <a:pt x="95064" y="16818"/>
                </a:lnTo>
                <a:lnTo>
                  <a:pt x="94713" y="18146"/>
                </a:lnTo>
                <a:cubicBezTo>
                  <a:pt x="94663" y="18347"/>
                  <a:pt x="94612" y="18572"/>
                  <a:pt x="94562" y="18798"/>
                </a:cubicBezTo>
                <a:lnTo>
                  <a:pt x="94312" y="19425"/>
                </a:lnTo>
                <a:cubicBezTo>
                  <a:pt x="94161" y="19851"/>
                  <a:pt x="94011" y="20302"/>
                  <a:pt x="93835" y="20703"/>
                </a:cubicBezTo>
                <a:cubicBezTo>
                  <a:pt x="93434" y="21530"/>
                  <a:pt x="93084" y="22357"/>
                  <a:pt x="92582" y="23109"/>
                </a:cubicBezTo>
                <a:cubicBezTo>
                  <a:pt x="92131" y="23911"/>
                  <a:pt x="91555" y="24613"/>
                  <a:pt x="91028" y="25339"/>
                </a:cubicBezTo>
                <a:cubicBezTo>
                  <a:pt x="90728" y="25690"/>
                  <a:pt x="90427" y="26016"/>
                  <a:pt x="90126" y="26342"/>
                </a:cubicBezTo>
                <a:lnTo>
                  <a:pt x="89675" y="26843"/>
                </a:lnTo>
                <a:lnTo>
                  <a:pt x="89149" y="27319"/>
                </a:lnTo>
                <a:cubicBezTo>
                  <a:pt x="88823" y="27620"/>
                  <a:pt x="88497" y="27921"/>
                  <a:pt x="88146" y="28222"/>
                </a:cubicBezTo>
                <a:lnTo>
                  <a:pt x="87069" y="29024"/>
                </a:lnTo>
                <a:cubicBezTo>
                  <a:pt x="85565" y="30051"/>
                  <a:pt x="83961" y="30953"/>
                  <a:pt x="82256" y="31505"/>
                </a:cubicBezTo>
                <a:lnTo>
                  <a:pt x="81605" y="31730"/>
                </a:lnTo>
                <a:cubicBezTo>
                  <a:pt x="81379" y="31806"/>
                  <a:pt x="81179" y="31856"/>
                  <a:pt x="80953" y="31906"/>
                </a:cubicBezTo>
                <a:lnTo>
                  <a:pt x="79625" y="32257"/>
                </a:lnTo>
                <a:lnTo>
                  <a:pt x="78297" y="32457"/>
                </a:lnTo>
                <a:cubicBezTo>
                  <a:pt x="78071" y="32482"/>
                  <a:pt x="77845" y="32532"/>
                  <a:pt x="77620" y="32557"/>
                </a:cubicBezTo>
                <a:lnTo>
                  <a:pt x="76943" y="32583"/>
                </a:lnTo>
                <a:cubicBezTo>
                  <a:pt x="76492" y="32608"/>
                  <a:pt x="76041" y="32633"/>
                  <a:pt x="75590" y="32658"/>
                </a:cubicBezTo>
                <a:lnTo>
                  <a:pt x="66642" y="32658"/>
                </a:lnTo>
                <a:cubicBezTo>
                  <a:pt x="66216" y="32658"/>
                  <a:pt x="65784" y="32651"/>
                  <a:pt x="65361" y="32651"/>
                </a:cubicBezTo>
                <a:cubicBezTo>
                  <a:pt x="64938" y="32651"/>
                  <a:pt x="64525" y="32658"/>
                  <a:pt x="64136" y="32683"/>
                </a:cubicBezTo>
                <a:cubicBezTo>
                  <a:pt x="63735" y="32708"/>
                  <a:pt x="63334" y="32708"/>
                  <a:pt x="62933" y="32758"/>
                </a:cubicBezTo>
                <a:lnTo>
                  <a:pt x="61755" y="32958"/>
                </a:lnTo>
                <a:cubicBezTo>
                  <a:pt x="60201" y="33259"/>
                  <a:pt x="58647" y="33710"/>
                  <a:pt x="57244" y="34437"/>
                </a:cubicBezTo>
                <a:lnTo>
                  <a:pt x="56692" y="34713"/>
                </a:lnTo>
                <a:cubicBezTo>
                  <a:pt x="56517" y="34788"/>
                  <a:pt x="56367" y="34913"/>
                  <a:pt x="56191" y="35014"/>
                </a:cubicBezTo>
                <a:lnTo>
                  <a:pt x="55164" y="35615"/>
                </a:lnTo>
                <a:cubicBezTo>
                  <a:pt x="54537" y="36116"/>
                  <a:pt x="53860" y="36542"/>
                  <a:pt x="53284" y="37119"/>
                </a:cubicBezTo>
                <a:cubicBezTo>
                  <a:pt x="53008" y="37395"/>
                  <a:pt x="52682" y="37645"/>
                  <a:pt x="52407" y="37946"/>
                </a:cubicBezTo>
                <a:lnTo>
                  <a:pt x="51605" y="38823"/>
                </a:lnTo>
                <a:cubicBezTo>
                  <a:pt x="51329" y="39124"/>
                  <a:pt x="51129" y="39450"/>
                  <a:pt x="50878" y="39776"/>
                </a:cubicBezTo>
                <a:lnTo>
                  <a:pt x="50527" y="40252"/>
                </a:lnTo>
                <a:cubicBezTo>
                  <a:pt x="50402" y="40402"/>
                  <a:pt x="50301" y="40578"/>
                  <a:pt x="50201" y="40753"/>
                </a:cubicBezTo>
                <a:lnTo>
                  <a:pt x="49575" y="41781"/>
                </a:lnTo>
                <a:lnTo>
                  <a:pt x="49048" y="42858"/>
                </a:lnTo>
                <a:cubicBezTo>
                  <a:pt x="48973" y="43034"/>
                  <a:pt x="48873" y="43209"/>
                  <a:pt x="48798" y="43385"/>
                </a:cubicBezTo>
                <a:lnTo>
                  <a:pt x="48597" y="43961"/>
                </a:lnTo>
                <a:cubicBezTo>
                  <a:pt x="48472" y="44337"/>
                  <a:pt x="48321" y="44688"/>
                  <a:pt x="48221" y="45089"/>
                </a:cubicBezTo>
                <a:cubicBezTo>
                  <a:pt x="48021" y="45866"/>
                  <a:pt x="47795" y="46618"/>
                  <a:pt x="47695" y="47420"/>
                </a:cubicBezTo>
                <a:lnTo>
                  <a:pt x="47620" y="48021"/>
                </a:lnTo>
                <a:lnTo>
                  <a:pt x="47570" y="48297"/>
                </a:lnTo>
                <a:lnTo>
                  <a:pt x="47545" y="48598"/>
                </a:lnTo>
                <a:lnTo>
                  <a:pt x="47494" y="49801"/>
                </a:lnTo>
                <a:cubicBezTo>
                  <a:pt x="47469" y="51480"/>
                  <a:pt x="47494" y="53209"/>
                  <a:pt x="47469" y="54888"/>
                </a:cubicBezTo>
                <a:cubicBezTo>
                  <a:pt x="47494" y="55716"/>
                  <a:pt x="47419" y="56668"/>
                  <a:pt x="47369" y="57570"/>
                </a:cubicBezTo>
                <a:cubicBezTo>
                  <a:pt x="47344" y="58021"/>
                  <a:pt x="47244" y="58447"/>
                  <a:pt x="47194" y="58898"/>
                </a:cubicBezTo>
                <a:lnTo>
                  <a:pt x="47093" y="59575"/>
                </a:lnTo>
                <a:cubicBezTo>
                  <a:pt x="47043" y="59801"/>
                  <a:pt x="46993" y="60026"/>
                  <a:pt x="46918" y="60227"/>
                </a:cubicBezTo>
                <a:lnTo>
                  <a:pt x="46592" y="61555"/>
                </a:lnTo>
                <a:lnTo>
                  <a:pt x="46116" y="62833"/>
                </a:lnTo>
                <a:cubicBezTo>
                  <a:pt x="46041" y="63034"/>
                  <a:pt x="45966" y="63259"/>
                  <a:pt x="45890" y="63460"/>
                </a:cubicBezTo>
                <a:lnTo>
                  <a:pt x="45590" y="64086"/>
                </a:lnTo>
                <a:cubicBezTo>
                  <a:pt x="45389" y="64487"/>
                  <a:pt x="45214" y="64914"/>
                  <a:pt x="44988" y="65290"/>
                </a:cubicBezTo>
                <a:cubicBezTo>
                  <a:pt x="44086" y="66868"/>
                  <a:pt x="42983" y="68322"/>
                  <a:pt x="41730" y="69625"/>
                </a:cubicBezTo>
                <a:cubicBezTo>
                  <a:pt x="41404" y="69951"/>
                  <a:pt x="41053" y="70227"/>
                  <a:pt x="40727" y="70553"/>
                </a:cubicBezTo>
                <a:cubicBezTo>
                  <a:pt x="40552" y="70703"/>
                  <a:pt x="40402" y="70853"/>
                  <a:pt x="40226" y="71004"/>
                </a:cubicBezTo>
                <a:lnTo>
                  <a:pt x="39675" y="71405"/>
                </a:lnTo>
                <a:cubicBezTo>
                  <a:pt x="39299" y="71655"/>
                  <a:pt x="38973" y="71956"/>
                  <a:pt x="38572" y="72207"/>
                </a:cubicBezTo>
                <a:lnTo>
                  <a:pt x="37419" y="72909"/>
                </a:lnTo>
                <a:cubicBezTo>
                  <a:pt x="35815" y="73761"/>
                  <a:pt x="34161" y="74513"/>
                  <a:pt x="32382" y="74889"/>
                </a:cubicBezTo>
                <a:lnTo>
                  <a:pt x="31705" y="75064"/>
                </a:lnTo>
                <a:cubicBezTo>
                  <a:pt x="31504" y="75089"/>
                  <a:pt x="31279" y="75139"/>
                  <a:pt x="31053" y="75164"/>
                </a:cubicBezTo>
                <a:lnTo>
                  <a:pt x="29700" y="75365"/>
                </a:lnTo>
                <a:lnTo>
                  <a:pt x="28346" y="75440"/>
                </a:lnTo>
                <a:lnTo>
                  <a:pt x="27670" y="75465"/>
                </a:lnTo>
                <a:lnTo>
                  <a:pt x="17444" y="75465"/>
                </a:lnTo>
                <a:lnTo>
                  <a:pt x="16843" y="75490"/>
                </a:lnTo>
                <a:lnTo>
                  <a:pt x="15640" y="75565"/>
                </a:lnTo>
                <a:lnTo>
                  <a:pt x="14462" y="75741"/>
                </a:lnTo>
                <a:cubicBezTo>
                  <a:pt x="14261" y="75766"/>
                  <a:pt x="14086" y="75791"/>
                  <a:pt x="13885" y="75841"/>
                </a:cubicBezTo>
                <a:lnTo>
                  <a:pt x="13309" y="75991"/>
                </a:lnTo>
                <a:cubicBezTo>
                  <a:pt x="12908" y="76092"/>
                  <a:pt x="12532" y="76167"/>
                  <a:pt x="12156" y="76292"/>
                </a:cubicBezTo>
                <a:cubicBezTo>
                  <a:pt x="11404" y="76568"/>
                  <a:pt x="10627" y="76818"/>
                  <a:pt x="9925" y="77194"/>
                </a:cubicBezTo>
                <a:lnTo>
                  <a:pt x="9399" y="77445"/>
                </a:lnTo>
                <a:lnTo>
                  <a:pt x="9123" y="77570"/>
                </a:lnTo>
                <a:lnTo>
                  <a:pt x="8873" y="77746"/>
                </a:lnTo>
                <a:lnTo>
                  <a:pt x="7845" y="78347"/>
                </a:lnTo>
                <a:cubicBezTo>
                  <a:pt x="7494" y="78573"/>
                  <a:pt x="7193" y="78823"/>
                  <a:pt x="6868" y="79074"/>
                </a:cubicBezTo>
                <a:lnTo>
                  <a:pt x="6391" y="79425"/>
                </a:lnTo>
                <a:cubicBezTo>
                  <a:pt x="6241" y="79550"/>
                  <a:pt x="6091" y="79676"/>
                  <a:pt x="5940" y="79826"/>
                </a:cubicBezTo>
                <a:cubicBezTo>
                  <a:pt x="5665" y="80102"/>
                  <a:pt x="5364" y="80352"/>
                  <a:pt x="5063" y="80628"/>
                </a:cubicBezTo>
                <a:lnTo>
                  <a:pt x="4261" y="81505"/>
                </a:lnTo>
                <a:cubicBezTo>
                  <a:pt x="3234" y="82733"/>
                  <a:pt x="2306" y="84062"/>
                  <a:pt x="1680" y="85515"/>
                </a:cubicBezTo>
                <a:lnTo>
                  <a:pt x="1404" y="86067"/>
                </a:lnTo>
                <a:cubicBezTo>
                  <a:pt x="1329" y="86242"/>
                  <a:pt x="1279" y="86442"/>
                  <a:pt x="1203" y="86618"/>
                </a:cubicBezTo>
                <a:lnTo>
                  <a:pt x="777" y="87746"/>
                </a:lnTo>
                <a:lnTo>
                  <a:pt x="502" y="88899"/>
                </a:lnTo>
                <a:cubicBezTo>
                  <a:pt x="452" y="89099"/>
                  <a:pt x="376" y="89275"/>
                  <a:pt x="351" y="89475"/>
                </a:cubicBezTo>
                <a:lnTo>
                  <a:pt x="251" y="90077"/>
                </a:lnTo>
                <a:cubicBezTo>
                  <a:pt x="201" y="90478"/>
                  <a:pt x="126" y="90854"/>
                  <a:pt x="101" y="91255"/>
                </a:cubicBezTo>
                <a:lnTo>
                  <a:pt x="25" y="92458"/>
                </a:lnTo>
                <a:cubicBezTo>
                  <a:pt x="0" y="92834"/>
                  <a:pt x="0" y="93285"/>
                  <a:pt x="0" y="93711"/>
                </a:cubicBezTo>
                <a:lnTo>
                  <a:pt x="0" y="94989"/>
                </a:lnTo>
                <a:lnTo>
                  <a:pt x="0" y="100077"/>
                </a:lnTo>
                <a:lnTo>
                  <a:pt x="3284" y="100077"/>
                </a:lnTo>
                <a:lnTo>
                  <a:pt x="3284" y="94989"/>
                </a:lnTo>
                <a:lnTo>
                  <a:pt x="3284" y="93711"/>
                </a:lnTo>
                <a:lnTo>
                  <a:pt x="3284" y="93059"/>
                </a:lnTo>
                <a:lnTo>
                  <a:pt x="3284" y="92909"/>
                </a:lnTo>
                <a:lnTo>
                  <a:pt x="3309" y="92783"/>
                </a:lnTo>
                <a:lnTo>
                  <a:pt x="3309" y="92533"/>
                </a:lnTo>
                <a:lnTo>
                  <a:pt x="3359" y="91555"/>
                </a:lnTo>
                <a:cubicBezTo>
                  <a:pt x="3384" y="91229"/>
                  <a:pt x="3459" y="90929"/>
                  <a:pt x="3509" y="90603"/>
                </a:cubicBezTo>
                <a:lnTo>
                  <a:pt x="3559" y="90127"/>
                </a:lnTo>
                <a:cubicBezTo>
                  <a:pt x="3584" y="89951"/>
                  <a:pt x="3660" y="89801"/>
                  <a:pt x="3685" y="89651"/>
                </a:cubicBezTo>
                <a:lnTo>
                  <a:pt x="3935" y="88698"/>
                </a:lnTo>
                <a:lnTo>
                  <a:pt x="4261" y="87796"/>
                </a:lnTo>
                <a:cubicBezTo>
                  <a:pt x="4311" y="87646"/>
                  <a:pt x="4361" y="87495"/>
                  <a:pt x="4437" y="87345"/>
                </a:cubicBezTo>
                <a:lnTo>
                  <a:pt x="4637" y="86919"/>
                </a:lnTo>
                <a:cubicBezTo>
                  <a:pt x="5163" y="85716"/>
                  <a:pt x="5915" y="84663"/>
                  <a:pt x="6742" y="83661"/>
                </a:cubicBezTo>
                <a:lnTo>
                  <a:pt x="7394" y="82934"/>
                </a:lnTo>
                <a:cubicBezTo>
                  <a:pt x="7619" y="82708"/>
                  <a:pt x="7870" y="82508"/>
                  <a:pt x="8121" y="82282"/>
                </a:cubicBezTo>
                <a:cubicBezTo>
                  <a:pt x="8246" y="82182"/>
                  <a:pt x="8346" y="82057"/>
                  <a:pt x="8472" y="81956"/>
                </a:cubicBezTo>
                <a:lnTo>
                  <a:pt x="8873" y="81681"/>
                </a:lnTo>
                <a:cubicBezTo>
                  <a:pt x="9123" y="81480"/>
                  <a:pt x="9374" y="81255"/>
                  <a:pt x="9650" y="81104"/>
                </a:cubicBezTo>
                <a:lnTo>
                  <a:pt x="10477" y="80603"/>
                </a:lnTo>
                <a:lnTo>
                  <a:pt x="10677" y="80452"/>
                </a:lnTo>
                <a:lnTo>
                  <a:pt x="10903" y="80352"/>
                </a:lnTo>
                <a:lnTo>
                  <a:pt x="11354" y="80152"/>
                </a:lnTo>
                <a:cubicBezTo>
                  <a:pt x="11905" y="79826"/>
                  <a:pt x="12532" y="79650"/>
                  <a:pt x="13133" y="79425"/>
                </a:cubicBezTo>
                <a:cubicBezTo>
                  <a:pt x="13459" y="79325"/>
                  <a:pt x="13760" y="79275"/>
                  <a:pt x="14086" y="79174"/>
                </a:cubicBezTo>
                <a:lnTo>
                  <a:pt x="14537" y="79049"/>
                </a:lnTo>
                <a:cubicBezTo>
                  <a:pt x="14712" y="79024"/>
                  <a:pt x="14863" y="78999"/>
                  <a:pt x="15013" y="78974"/>
                </a:cubicBezTo>
                <a:lnTo>
                  <a:pt x="15990" y="78823"/>
                </a:lnTo>
                <a:lnTo>
                  <a:pt x="16968" y="78773"/>
                </a:lnTo>
                <a:lnTo>
                  <a:pt x="17444" y="78748"/>
                </a:lnTo>
                <a:lnTo>
                  <a:pt x="27670" y="78748"/>
                </a:lnTo>
                <a:lnTo>
                  <a:pt x="28447" y="78723"/>
                </a:lnTo>
                <a:lnTo>
                  <a:pt x="30026" y="78623"/>
                </a:lnTo>
                <a:lnTo>
                  <a:pt x="31605" y="78397"/>
                </a:lnTo>
                <a:cubicBezTo>
                  <a:pt x="31855" y="78347"/>
                  <a:pt x="32131" y="78322"/>
                  <a:pt x="32382" y="78272"/>
                </a:cubicBezTo>
                <a:lnTo>
                  <a:pt x="33158" y="78072"/>
                </a:lnTo>
                <a:cubicBezTo>
                  <a:pt x="35214" y="77620"/>
                  <a:pt x="37169" y="76768"/>
                  <a:pt x="39023" y="75766"/>
                </a:cubicBezTo>
                <a:lnTo>
                  <a:pt x="40377" y="74939"/>
                </a:lnTo>
                <a:cubicBezTo>
                  <a:pt x="40828" y="74663"/>
                  <a:pt x="41229" y="74312"/>
                  <a:pt x="41680" y="74011"/>
                </a:cubicBezTo>
                <a:lnTo>
                  <a:pt x="42306" y="73535"/>
                </a:lnTo>
                <a:cubicBezTo>
                  <a:pt x="42507" y="73360"/>
                  <a:pt x="42682" y="73184"/>
                  <a:pt x="42883" y="73009"/>
                </a:cubicBezTo>
                <a:cubicBezTo>
                  <a:pt x="43284" y="72658"/>
                  <a:pt x="43685" y="72307"/>
                  <a:pt x="44061" y="71931"/>
                </a:cubicBezTo>
                <a:cubicBezTo>
                  <a:pt x="45514" y="70427"/>
                  <a:pt x="46818" y="68723"/>
                  <a:pt x="47845" y="66894"/>
                </a:cubicBezTo>
                <a:cubicBezTo>
                  <a:pt x="48121" y="66442"/>
                  <a:pt x="48321" y="65941"/>
                  <a:pt x="48547" y="65465"/>
                </a:cubicBezTo>
                <a:lnTo>
                  <a:pt x="48898" y="64763"/>
                </a:lnTo>
                <a:cubicBezTo>
                  <a:pt x="48998" y="64513"/>
                  <a:pt x="49098" y="64262"/>
                  <a:pt x="49174" y="64011"/>
                </a:cubicBezTo>
                <a:lnTo>
                  <a:pt x="49725" y="62533"/>
                </a:lnTo>
                <a:lnTo>
                  <a:pt x="50126" y="60979"/>
                </a:lnTo>
                <a:cubicBezTo>
                  <a:pt x="50176" y="60728"/>
                  <a:pt x="50251" y="60477"/>
                  <a:pt x="50301" y="60227"/>
                </a:cubicBezTo>
                <a:lnTo>
                  <a:pt x="50427" y="59425"/>
                </a:lnTo>
                <a:cubicBezTo>
                  <a:pt x="50502" y="58924"/>
                  <a:pt x="50602" y="58397"/>
                  <a:pt x="50652" y="57871"/>
                </a:cubicBezTo>
                <a:lnTo>
                  <a:pt x="50727" y="56292"/>
                </a:lnTo>
                <a:lnTo>
                  <a:pt x="50753" y="55891"/>
                </a:lnTo>
                <a:lnTo>
                  <a:pt x="50753" y="55690"/>
                </a:lnTo>
                <a:lnTo>
                  <a:pt x="50753" y="55540"/>
                </a:lnTo>
                <a:lnTo>
                  <a:pt x="50753" y="54888"/>
                </a:lnTo>
                <a:lnTo>
                  <a:pt x="50753" y="52332"/>
                </a:lnTo>
                <a:lnTo>
                  <a:pt x="50753" y="51054"/>
                </a:lnTo>
                <a:lnTo>
                  <a:pt x="50753" y="50427"/>
                </a:lnTo>
                <a:lnTo>
                  <a:pt x="50753" y="50101"/>
                </a:lnTo>
                <a:lnTo>
                  <a:pt x="50778" y="49851"/>
                </a:lnTo>
                <a:lnTo>
                  <a:pt x="50828" y="48873"/>
                </a:lnTo>
                <a:lnTo>
                  <a:pt x="50828" y="48648"/>
                </a:lnTo>
                <a:lnTo>
                  <a:pt x="50878" y="48397"/>
                </a:lnTo>
                <a:lnTo>
                  <a:pt x="50953" y="47921"/>
                </a:lnTo>
                <a:cubicBezTo>
                  <a:pt x="51003" y="47269"/>
                  <a:pt x="51204" y="46643"/>
                  <a:pt x="51354" y="46016"/>
                </a:cubicBezTo>
                <a:cubicBezTo>
                  <a:pt x="51429" y="45715"/>
                  <a:pt x="51580" y="45415"/>
                  <a:pt x="51680" y="45114"/>
                </a:cubicBezTo>
                <a:lnTo>
                  <a:pt x="51830" y="44663"/>
                </a:lnTo>
                <a:cubicBezTo>
                  <a:pt x="51880" y="44512"/>
                  <a:pt x="51981" y="44362"/>
                  <a:pt x="52056" y="44212"/>
                </a:cubicBezTo>
                <a:lnTo>
                  <a:pt x="52457" y="43334"/>
                </a:lnTo>
                <a:lnTo>
                  <a:pt x="52958" y="42507"/>
                </a:lnTo>
                <a:cubicBezTo>
                  <a:pt x="53058" y="42382"/>
                  <a:pt x="53134" y="42232"/>
                  <a:pt x="53234" y="42106"/>
                </a:cubicBezTo>
                <a:lnTo>
                  <a:pt x="53509" y="41705"/>
                </a:lnTo>
                <a:cubicBezTo>
                  <a:pt x="53735" y="41455"/>
                  <a:pt x="53885" y="41179"/>
                  <a:pt x="54111" y="40954"/>
                </a:cubicBezTo>
                <a:lnTo>
                  <a:pt x="54763" y="40227"/>
                </a:lnTo>
                <a:cubicBezTo>
                  <a:pt x="54988" y="39976"/>
                  <a:pt x="55239" y="39776"/>
                  <a:pt x="55489" y="39550"/>
                </a:cubicBezTo>
                <a:cubicBezTo>
                  <a:pt x="55941" y="39099"/>
                  <a:pt x="56492" y="38748"/>
                  <a:pt x="56993" y="38347"/>
                </a:cubicBezTo>
                <a:lnTo>
                  <a:pt x="57820" y="37846"/>
                </a:lnTo>
                <a:cubicBezTo>
                  <a:pt x="57971" y="37771"/>
                  <a:pt x="58096" y="37670"/>
                  <a:pt x="58246" y="37595"/>
                </a:cubicBezTo>
                <a:lnTo>
                  <a:pt x="58672" y="37395"/>
                </a:lnTo>
                <a:cubicBezTo>
                  <a:pt x="59825" y="36793"/>
                  <a:pt x="61078" y="36442"/>
                  <a:pt x="62357" y="36167"/>
                </a:cubicBezTo>
                <a:lnTo>
                  <a:pt x="63309" y="36016"/>
                </a:lnTo>
                <a:cubicBezTo>
                  <a:pt x="63635" y="35991"/>
                  <a:pt x="63961" y="35991"/>
                  <a:pt x="64286" y="35966"/>
                </a:cubicBezTo>
                <a:cubicBezTo>
                  <a:pt x="64562" y="35941"/>
                  <a:pt x="64944" y="35935"/>
                  <a:pt x="65361" y="35935"/>
                </a:cubicBezTo>
                <a:cubicBezTo>
                  <a:pt x="65778" y="35935"/>
                  <a:pt x="66229" y="35941"/>
                  <a:pt x="66642" y="35941"/>
                </a:cubicBezTo>
                <a:lnTo>
                  <a:pt x="75590" y="35941"/>
                </a:lnTo>
                <a:cubicBezTo>
                  <a:pt x="76066" y="35916"/>
                  <a:pt x="76617" y="35891"/>
                  <a:pt x="77144" y="35866"/>
                </a:cubicBezTo>
                <a:lnTo>
                  <a:pt x="77946" y="35816"/>
                </a:lnTo>
                <a:cubicBezTo>
                  <a:pt x="78196" y="35791"/>
                  <a:pt x="78447" y="35740"/>
                  <a:pt x="78723" y="35715"/>
                </a:cubicBezTo>
                <a:lnTo>
                  <a:pt x="80277" y="35465"/>
                </a:lnTo>
                <a:cubicBezTo>
                  <a:pt x="80803" y="35339"/>
                  <a:pt x="81304" y="35214"/>
                  <a:pt x="81830" y="35089"/>
                </a:cubicBezTo>
                <a:cubicBezTo>
                  <a:pt x="82081" y="35014"/>
                  <a:pt x="82332" y="34938"/>
                  <a:pt x="82582" y="34863"/>
                </a:cubicBezTo>
                <a:lnTo>
                  <a:pt x="83334" y="34613"/>
                </a:lnTo>
                <a:cubicBezTo>
                  <a:pt x="85339" y="33936"/>
                  <a:pt x="87219" y="32908"/>
                  <a:pt x="88948" y="31705"/>
                </a:cubicBezTo>
                <a:lnTo>
                  <a:pt x="90226" y="30753"/>
                </a:lnTo>
                <a:cubicBezTo>
                  <a:pt x="90627" y="30427"/>
                  <a:pt x="91003" y="30051"/>
                  <a:pt x="91404" y="29700"/>
                </a:cubicBezTo>
                <a:lnTo>
                  <a:pt x="91981" y="29174"/>
                </a:lnTo>
                <a:lnTo>
                  <a:pt x="92507" y="28598"/>
                </a:lnTo>
                <a:cubicBezTo>
                  <a:pt x="92883" y="28197"/>
                  <a:pt x="93234" y="27821"/>
                  <a:pt x="93560" y="27395"/>
                </a:cubicBezTo>
                <a:cubicBezTo>
                  <a:pt x="94211" y="26567"/>
                  <a:pt x="94863" y="25740"/>
                  <a:pt x="95389" y="24813"/>
                </a:cubicBezTo>
                <a:cubicBezTo>
                  <a:pt x="95966" y="23936"/>
                  <a:pt x="96392" y="22958"/>
                  <a:pt x="96843" y="22006"/>
                </a:cubicBezTo>
                <a:cubicBezTo>
                  <a:pt x="97069" y="21530"/>
                  <a:pt x="97219" y="21029"/>
                  <a:pt x="97419" y="20527"/>
                </a:cubicBezTo>
                <a:lnTo>
                  <a:pt x="97670" y="19775"/>
                </a:lnTo>
                <a:cubicBezTo>
                  <a:pt x="97770" y="19525"/>
                  <a:pt x="97820" y="19274"/>
                  <a:pt x="97896" y="19024"/>
                </a:cubicBezTo>
                <a:cubicBezTo>
                  <a:pt x="98021" y="18497"/>
                  <a:pt x="98146" y="17996"/>
                  <a:pt x="98272" y="17470"/>
                </a:cubicBezTo>
                <a:lnTo>
                  <a:pt x="98522" y="15916"/>
                </a:lnTo>
                <a:cubicBezTo>
                  <a:pt x="98547" y="15640"/>
                  <a:pt x="98597" y="15389"/>
                  <a:pt x="98622" y="15114"/>
                </a:cubicBezTo>
                <a:lnTo>
                  <a:pt x="98673" y="14337"/>
                </a:lnTo>
                <a:cubicBezTo>
                  <a:pt x="98698" y="13811"/>
                  <a:pt x="98723" y="13259"/>
                  <a:pt x="98748" y="12783"/>
                </a:cubicBezTo>
                <a:lnTo>
                  <a:pt x="98748" y="10227"/>
                </a:lnTo>
                <a:lnTo>
                  <a:pt x="98748" y="1"/>
                </a:lnTo>
                <a:close/>
              </a:path>
            </a:pathLst>
          </a:custGeom>
          <a:gradFill>
            <a:gsLst>
              <a:gs pos="0">
                <a:srgbClr val="58CBDF"/>
              </a:gs>
              <a:gs pos="100000">
                <a:srgbClr val="238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75" name="Google Shape;375;p26"/>
          <p:cNvSpPr/>
          <p:nvPr/>
        </p:nvSpPr>
        <p:spPr>
          <a:xfrm>
            <a:off x="1448891" y="1693800"/>
            <a:ext cx="2637138" cy="2750116"/>
          </a:xfrm>
          <a:custGeom>
            <a:rect b="b" l="l" r="r" t="t"/>
            <a:pathLst>
              <a:path extrusionOk="0" h="100077" w="98723">
                <a:moveTo>
                  <a:pt x="95439" y="1"/>
                </a:moveTo>
                <a:lnTo>
                  <a:pt x="95439" y="10227"/>
                </a:lnTo>
                <a:lnTo>
                  <a:pt x="95439" y="12783"/>
                </a:lnTo>
                <a:cubicBezTo>
                  <a:pt x="95439" y="13259"/>
                  <a:pt x="95389" y="13785"/>
                  <a:pt x="95364" y="14287"/>
                </a:cubicBezTo>
                <a:lnTo>
                  <a:pt x="95339" y="15064"/>
                </a:lnTo>
                <a:cubicBezTo>
                  <a:pt x="95314" y="15314"/>
                  <a:pt x="95264" y="15590"/>
                  <a:pt x="95214" y="15841"/>
                </a:cubicBezTo>
                <a:lnTo>
                  <a:pt x="94988" y="17369"/>
                </a:lnTo>
                <a:cubicBezTo>
                  <a:pt x="94863" y="17871"/>
                  <a:pt x="94738" y="18372"/>
                  <a:pt x="94612" y="18873"/>
                </a:cubicBezTo>
                <a:cubicBezTo>
                  <a:pt x="94537" y="19099"/>
                  <a:pt x="94487" y="19349"/>
                  <a:pt x="94412" y="19600"/>
                </a:cubicBezTo>
                <a:lnTo>
                  <a:pt x="94136" y="20327"/>
                </a:lnTo>
                <a:cubicBezTo>
                  <a:pt x="93961" y="20828"/>
                  <a:pt x="93810" y="21304"/>
                  <a:pt x="93585" y="21780"/>
                </a:cubicBezTo>
                <a:cubicBezTo>
                  <a:pt x="93159" y="22708"/>
                  <a:pt x="92733" y="23660"/>
                  <a:pt x="92156" y="24512"/>
                </a:cubicBezTo>
                <a:cubicBezTo>
                  <a:pt x="91655" y="25415"/>
                  <a:pt x="91028" y="26217"/>
                  <a:pt x="90402" y="27044"/>
                </a:cubicBezTo>
                <a:cubicBezTo>
                  <a:pt x="90076" y="27445"/>
                  <a:pt x="89725" y="27821"/>
                  <a:pt x="89374" y="28197"/>
                </a:cubicBezTo>
                <a:lnTo>
                  <a:pt x="88848" y="28773"/>
                </a:lnTo>
                <a:lnTo>
                  <a:pt x="88271" y="29299"/>
                </a:lnTo>
                <a:cubicBezTo>
                  <a:pt x="87895" y="29625"/>
                  <a:pt x="87520" y="30001"/>
                  <a:pt x="87119" y="30327"/>
                </a:cubicBezTo>
                <a:lnTo>
                  <a:pt x="85890" y="31254"/>
                </a:lnTo>
                <a:cubicBezTo>
                  <a:pt x="84211" y="32407"/>
                  <a:pt x="82382" y="33410"/>
                  <a:pt x="80427" y="34061"/>
                </a:cubicBezTo>
                <a:lnTo>
                  <a:pt x="79700" y="34337"/>
                </a:lnTo>
                <a:cubicBezTo>
                  <a:pt x="79449" y="34412"/>
                  <a:pt x="79199" y="34462"/>
                  <a:pt x="78948" y="34537"/>
                </a:cubicBezTo>
                <a:lnTo>
                  <a:pt x="77444" y="34913"/>
                </a:lnTo>
                <a:lnTo>
                  <a:pt x="75915" y="35139"/>
                </a:lnTo>
                <a:cubicBezTo>
                  <a:pt x="75665" y="35189"/>
                  <a:pt x="75414" y="35239"/>
                  <a:pt x="75138" y="35264"/>
                </a:cubicBezTo>
                <a:lnTo>
                  <a:pt x="74387" y="35289"/>
                </a:lnTo>
                <a:cubicBezTo>
                  <a:pt x="73885" y="35314"/>
                  <a:pt x="73334" y="35339"/>
                  <a:pt x="72858" y="35365"/>
                </a:cubicBezTo>
                <a:lnTo>
                  <a:pt x="63910" y="35365"/>
                </a:lnTo>
                <a:cubicBezTo>
                  <a:pt x="63497" y="35365"/>
                  <a:pt x="63052" y="35358"/>
                  <a:pt x="62635" y="35358"/>
                </a:cubicBezTo>
                <a:cubicBezTo>
                  <a:pt x="62219" y="35358"/>
                  <a:pt x="61830" y="35365"/>
                  <a:pt x="61529" y="35390"/>
                </a:cubicBezTo>
                <a:cubicBezTo>
                  <a:pt x="61179" y="35440"/>
                  <a:pt x="60853" y="35415"/>
                  <a:pt x="60527" y="35465"/>
                </a:cubicBezTo>
                <a:lnTo>
                  <a:pt x="59524" y="35615"/>
                </a:lnTo>
                <a:cubicBezTo>
                  <a:pt x="58196" y="35891"/>
                  <a:pt x="56893" y="36267"/>
                  <a:pt x="55715" y="36893"/>
                </a:cubicBezTo>
                <a:lnTo>
                  <a:pt x="55239" y="37094"/>
                </a:lnTo>
                <a:cubicBezTo>
                  <a:pt x="55088" y="37169"/>
                  <a:pt x="54963" y="37269"/>
                  <a:pt x="54813" y="37344"/>
                </a:cubicBezTo>
                <a:lnTo>
                  <a:pt x="53935" y="37871"/>
                </a:lnTo>
                <a:cubicBezTo>
                  <a:pt x="53434" y="38297"/>
                  <a:pt x="52833" y="38648"/>
                  <a:pt x="52356" y="39124"/>
                </a:cubicBezTo>
                <a:cubicBezTo>
                  <a:pt x="52131" y="39375"/>
                  <a:pt x="51855" y="39575"/>
                  <a:pt x="51630" y="39826"/>
                </a:cubicBezTo>
                <a:lnTo>
                  <a:pt x="50953" y="40578"/>
                </a:lnTo>
                <a:cubicBezTo>
                  <a:pt x="50727" y="40828"/>
                  <a:pt x="50552" y="41104"/>
                  <a:pt x="50326" y="41380"/>
                </a:cubicBezTo>
                <a:lnTo>
                  <a:pt x="50026" y="41781"/>
                </a:lnTo>
                <a:cubicBezTo>
                  <a:pt x="49925" y="41906"/>
                  <a:pt x="49850" y="42056"/>
                  <a:pt x="49750" y="42207"/>
                </a:cubicBezTo>
                <a:lnTo>
                  <a:pt x="49224" y="43059"/>
                </a:lnTo>
                <a:lnTo>
                  <a:pt x="48798" y="43986"/>
                </a:lnTo>
                <a:cubicBezTo>
                  <a:pt x="48722" y="44137"/>
                  <a:pt x="48647" y="44287"/>
                  <a:pt x="48572" y="44437"/>
                </a:cubicBezTo>
                <a:lnTo>
                  <a:pt x="48422" y="44913"/>
                </a:lnTo>
                <a:cubicBezTo>
                  <a:pt x="48296" y="45239"/>
                  <a:pt x="48171" y="45540"/>
                  <a:pt x="48071" y="45866"/>
                </a:cubicBezTo>
                <a:cubicBezTo>
                  <a:pt x="47920" y="46517"/>
                  <a:pt x="47720" y="47169"/>
                  <a:pt x="47645" y="47821"/>
                </a:cubicBezTo>
                <a:lnTo>
                  <a:pt x="47569" y="48322"/>
                </a:lnTo>
                <a:lnTo>
                  <a:pt x="47544" y="48573"/>
                </a:lnTo>
                <a:lnTo>
                  <a:pt x="47519" y="48823"/>
                </a:lnTo>
                <a:lnTo>
                  <a:pt x="47469" y="49851"/>
                </a:lnTo>
                <a:lnTo>
                  <a:pt x="47469" y="50101"/>
                </a:lnTo>
                <a:lnTo>
                  <a:pt x="47469" y="50427"/>
                </a:lnTo>
                <a:lnTo>
                  <a:pt x="47469" y="51054"/>
                </a:lnTo>
                <a:lnTo>
                  <a:pt x="47469" y="52332"/>
                </a:lnTo>
                <a:lnTo>
                  <a:pt x="47469" y="54888"/>
                </a:lnTo>
                <a:lnTo>
                  <a:pt x="47469" y="55540"/>
                </a:lnTo>
                <a:lnTo>
                  <a:pt x="47469" y="55690"/>
                </a:lnTo>
                <a:lnTo>
                  <a:pt x="47444" y="55891"/>
                </a:lnTo>
                <a:lnTo>
                  <a:pt x="47444" y="56267"/>
                </a:lnTo>
                <a:lnTo>
                  <a:pt x="47344" y="57821"/>
                </a:lnTo>
                <a:cubicBezTo>
                  <a:pt x="47319" y="58322"/>
                  <a:pt x="47219" y="58823"/>
                  <a:pt x="47143" y="59350"/>
                </a:cubicBezTo>
                <a:lnTo>
                  <a:pt x="47018" y="60102"/>
                </a:lnTo>
                <a:cubicBezTo>
                  <a:pt x="46968" y="60352"/>
                  <a:pt x="46893" y="60603"/>
                  <a:pt x="46843" y="60853"/>
                </a:cubicBezTo>
                <a:lnTo>
                  <a:pt x="46442" y="62357"/>
                </a:lnTo>
                <a:lnTo>
                  <a:pt x="45915" y="63811"/>
                </a:lnTo>
                <a:cubicBezTo>
                  <a:pt x="45840" y="64061"/>
                  <a:pt x="45740" y="64287"/>
                  <a:pt x="45640" y="64538"/>
                </a:cubicBezTo>
                <a:lnTo>
                  <a:pt x="45314" y="65239"/>
                </a:lnTo>
                <a:cubicBezTo>
                  <a:pt x="45088" y="65691"/>
                  <a:pt x="44888" y="66167"/>
                  <a:pt x="44612" y="66618"/>
                </a:cubicBezTo>
                <a:cubicBezTo>
                  <a:pt x="43610" y="68422"/>
                  <a:pt x="42356" y="70051"/>
                  <a:pt x="40928" y="71530"/>
                </a:cubicBezTo>
                <a:cubicBezTo>
                  <a:pt x="40552" y="71906"/>
                  <a:pt x="40176" y="72232"/>
                  <a:pt x="39775" y="72583"/>
                </a:cubicBezTo>
                <a:cubicBezTo>
                  <a:pt x="39599" y="72758"/>
                  <a:pt x="39399" y="72934"/>
                  <a:pt x="39198" y="73084"/>
                </a:cubicBezTo>
                <a:lnTo>
                  <a:pt x="38597" y="73560"/>
                </a:lnTo>
                <a:cubicBezTo>
                  <a:pt x="38171" y="73861"/>
                  <a:pt x="37770" y="74187"/>
                  <a:pt x="37344" y="74462"/>
                </a:cubicBezTo>
                <a:lnTo>
                  <a:pt x="36015" y="75264"/>
                </a:lnTo>
                <a:cubicBezTo>
                  <a:pt x="34211" y="76242"/>
                  <a:pt x="32306" y="77094"/>
                  <a:pt x="30276" y="77520"/>
                </a:cubicBezTo>
                <a:lnTo>
                  <a:pt x="29524" y="77721"/>
                </a:lnTo>
                <a:cubicBezTo>
                  <a:pt x="29274" y="77771"/>
                  <a:pt x="29023" y="77796"/>
                  <a:pt x="28772" y="77846"/>
                </a:cubicBezTo>
                <a:lnTo>
                  <a:pt x="27244" y="78072"/>
                </a:lnTo>
                <a:lnTo>
                  <a:pt x="25715" y="78147"/>
                </a:lnTo>
                <a:lnTo>
                  <a:pt x="24938" y="78197"/>
                </a:lnTo>
                <a:lnTo>
                  <a:pt x="14712" y="78197"/>
                </a:lnTo>
                <a:lnTo>
                  <a:pt x="14211" y="78222"/>
                </a:lnTo>
                <a:lnTo>
                  <a:pt x="13183" y="78272"/>
                </a:lnTo>
                <a:lnTo>
                  <a:pt x="12206" y="78422"/>
                </a:lnTo>
                <a:cubicBezTo>
                  <a:pt x="12030" y="78447"/>
                  <a:pt x="11855" y="78473"/>
                  <a:pt x="11705" y="78498"/>
                </a:cubicBezTo>
                <a:lnTo>
                  <a:pt x="11203" y="78623"/>
                </a:lnTo>
                <a:cubicBezTo>
                  <a:pt x="10878" y="78723"/>
                  <a:pt x="10552" y="78773"/>
                  <a:pt x="10226" y="78874"/>
                </a:cubicBezTo>
                <a:cubicBezTo>
                  <a:pt x="9599" y="79124"/>
                  <a:pt x="8973" y="79325"/>
                  <a:pt x="8371" y="79650"/>
                </a:cubicBezTo>
                <a:lnTo>
                  <a:pt x="7920" y="79851"/>
                </a:lnTo>
                <a:lnTo>
                  <a:pt x="7695" y="79976"/>
                </a:lnTo>
                <a:lnTo>
                  <a:pt x="7469" y="80102"/>
                </a:lnTo>
                <a:lnTo>
                  <a:pt x="6617" y="80628"/>
                </a:lnTo>
                <a:cubicBezTo>
                  <a:pt x="6316" y="80803"/>
                  <a:pt x="6065" y="81029"/>
                  <a:pt x="5790" y="81229"/>
                </a:cubicBezTo>
                <a:lnTo>
                  <a:pt x="5389" y="81530"/>
                </a:lnTo>
                <a:cubicBezTo>
                  <a:pt x="5263" y="81630"/>
                  <a:pt x="5138" y="81756"/>
                  <a:pt x="5013" y="81856"/>
                </a:cubicBezTo>
                <a:cubicBezTo>
                  <a:pt x="4762" y="82082"/>
                  <a:pt x="4512" y="82307"/>
                  <a:pt x="4261" y="82533"/>
                </a:cubicBezTo>
                <a:lnTo>
                  <a:pt x="3584" y="83285"/>
                </a:lnTo>
                <a:cubicBezTo>
                  <a:pt x="2732" y="84312"/>
                  <a:pt x="1930" y="85440"/>
                  <a:pt x="1404" y="86668"/>
                </a:cubicBezTo>
                <a:lnTo>
                  <a:pt x="1178" y="87119"/>
                </a:lnTo>
                <a:cubicBezTo>
                  <a:pt x="1103" y="87270"/>
                  <a:pt x="1053" y="87445"/>
                  <a:pt x="1003" y="87595"/>
                </a:cubicBezTo>
                <a:lnTo>
                  <a:pt x="652" y="88548"/>
                </a:lnTo>
                <a:lnTo>
                  <a:pt x="401" y="89525"/>
                </a:lnTo>
                <a:cubicBezTo>
                  <a:pt x="376" y="89676"/>
                  <a:pt x="301" y="89851"/>
                  <a:pt x="276" y="90001"/>
                </a:cubicBezTo>
                <a:lnTo>
                  <a:pt x="201" y="90503"/>
                </a:lnTo>
                <a:cubicBezTo>
                  <a:pt x="176" y="90854"/>
                  <a:pt x="100" y="91179"/>
                  <a:pt x="75" y="91505"/>
                </a:cubicBezTo>
                <a:lnTo>
                  <a:pt x="25" y="92533"/>
                </a:lnTo>
                <a:lnTo>
                  <a:pt x="0" y="92783"/>
                </a:lnTo>
                <a:lnTo>
                  <a:pt x="0" y="92909"/>
                </a:lnTo>
                <a:lnTo>
                  <a:pt x="0" y="93059"/>
                </a:lnTo>
                <a:lnTo>
                  <a:pt x="0" y="93711"/>
                </a:lnTo>
                <a:lnTo>
                  <a:pt x="0" y="94989"/>
                </a:lnTo>
                <a:lnTo>
                  <a:pt x="0" y="100077"/>
                </a:lnTo>
                <a:lnTo>
                  <a:pt x="3283" y="100077"/>
                </a:lnTo>
                <a:lnTo>
                  <a:pt x="3283" y="94989"/>
                </a:lnTo>
                <a:lnTo>
                  <a:pt x="3283" y="93711"/>
                </a:lnTo>
                <a:lnTo>
                  <a:pt x="3283" y="93059"/>
                </a:lnTo>
                <a:lnTo>
                  <a:pt x="3283" y="92909"/>
                </a:lnTo>
                <a:lnTo>
                  <a:pt x="3283" y="92808"/>
                </a:lnTo>
                <a:lnTo>
                  <a:pt x="3309" y="92608"/>
                </a:lnTo>
                <a:cubicBezTo>
                  <a:pt x="3309" y="92332"/>
                  <a:pt x="3334" y="92082"/>
                  <a:pt x="3334" y="91806"/>
                </a:cubicBezTo>
                <a:cubicBezTo>
                  <a:pt x="3359" y="91555"/>
                  <a:pt x="3409" y="91305"/>
                  <a:pt x="3459" y="91029"/>
                </a:cubicBezTo>
                <a:lnTo>
                  <a:pt x="3509" y="90653"/>
                </a:lnTo>
                <a:cubicBezTo>
                  <a:pt x="3509" y="90528"/>
                  <a:pt x="3559" y="90402"/>
                  <a:pt x="3609" y="90277"/>
                </a:cubicBezTo>
                <a:cubicBezTo>
                  <a:pt x="3659" y="90026"/>
                  <a:pt x="3735" y="89776"/>
                  <a:pt x="3785" y="89525"/>
                </a:cubicBezTo>
                <a:cubicBezTo>
                  <a:pt x="3885" y="89275"/>
                  <a:pt x="3985" y="89024"/>
                  <a:pt x="4060" y="88773"/>
                </a:cubicBezTo>
                <a:cubicBezTo>
                  <a:pt x="4111" y="88648"/>
                  <a:pt x="4136" y="88523"/>
                  <a:pt x="4186" y="88422"/>
                </a:cubicBezTo>
                <a:lnTo>
                  <a:pt x="4361" y="88072"/>
                </a:lnTo>
                <a:cubicBezTo>
                  <a:pt x="4787" y="87094"/>
                  <a:pt x="5389" y="86242"/>
                  <a:pt x="6065" y="85440"/>
                </a:cubicBezTo>
                <a:cubicBezTo>
                  <a:pt x="6241" y="85239"/>
                  <a:pt x="6416" y="85064"/>
                  <a:pt x="6592" y="84864"/>
                </a:cubicBezTo>
                <a:lnTo>
                  <a:pt x="7168" y="84312"/>
                </a:lnTo>
                <a:cubicBezTo>
                  <a:pt x="7268" y="84237"/>
                  <a:pt x="7369" y="84137"/>
                  <a:pt x="7469" y="84062"/>
                </a:cubicBezTo>
                <a:lnTo>
                  <a:pt x="7795" y="83836"/>
                </a:lnTo>
                <a:cubicBezTo>
                  <a:pt x="7995" y="83686"/>
                  <a:pt x="8196" y="83485"/>
                  <a:pt x="8421" y="83360"/>
                </a:cubicBezTo>
                <a:cubicBezTo>
                  <a:pt x="8647" y="83234"/>
                  <a:pt x="8872" y="83084"/>
                  <a:pt x="9098" y="82959"/>
                </a:cubicBezTo>
                <a:lnTo>
                  <a:pt x="9248" y="82859"/>
                </a:lnTo>
                <a:lnTo>
                  <a:pt x="9424" y="82758"/>
                </a:lnTo>
                <a:lnTo>
                  <a:pt x="9800" y="82608"/>
                </a:lnTo>
                <a:cubicBezTo>
                  <a:pt x="10251" y="82332"/>
                  <a:pt x="10752" y="82207"/>
                  <a:pt x="11228" y="82006"/>
                </a:cubicBezTo>
                <a:cubicBezTo>
                  <a:pt x="11479" y="81931"/>
                  <a:pt x="11730" y="81881"/>
                  <a:pt x="11980" y="81806"/>
                </a:cubicBezTo>
                <a:lnTo>
                  <a:pt x="12356" y="81706"/>
                </a:lnTo>
                <a:cubicBezTo>
                  <a:pt x="12482" y="81681"/>
                  <a:pt x="12632" y="81681"/>
                  <a:pt x="12757" y="81656"/>
                </a:cubicBezTo>
                <a:cubicBezTo>
                  <a:pt x="13008" y="81605"/>
                  <a:pt x="13258" y="81580"/>
                  <a:pt x="13534" y="81530"/>
                </a:cubicBezTo>
                <a:cubicBezTo>
                  <a:pt x="13785" y="81530"/>
                  <a:pt x="14060" y="81505"/>
                  <a:pt x="14311" y="81505"/>
                </a:cubicBezTo>
                <a:lnTo>
                  <a:pt x="14712" y="81480"/>
                </a:lnTo>
                <a:lnTo>
                  <a:pt x="24938" y="81480"/>
                </a:lnTo>
                <a:lnTo>
                  <a:pt x="25815" y="81430"/>
                </a:lnTo>
                <a:lnTo>
                  <a:pt x="27569" y="81330"/>
                </a:lnTo>
                <a:cubicBezTo>
                  <a:pt x="28146" y="81255"/>
                  <a:pt x="28747" y="81179"/>
                  <a:pt x="29324" y="81079"/>
                </a:cubicBezTo>
                <a:cubicBezTo>
                  <a:pt x="29624" y="81029"/>
                  <a:pt x="29900" y="80979"/>
                  <a:pt x="30201" y="80929"/>
                </a:cubicBezTo>
                <a:lnTo>
                  <a:pt x="31053" y="80728"/>
                </a:lnTo>
                <a:cubicBezTo>
                  <a:pt x="33384" y="80202"/>
                  <a:pt x="35564" y="79249"/>
                  <a:pt x="37645" y="78122"/>
                </a:cubicBezTo>
                <a:lnTo>
                  <a:pt x="39148" y="77194"/>
                </a:lnTo>
                <a:cubicBezTo>
                  <a:pt x="39650" y="76894"/>
                  <a:pt x="40101" y="76518"/>
                  <a:pt x="40577" y="76167"/>
                </a:cubicBezTo>
                <a:lnTo>
                  <a:pt x="41279" y="75640"/>
                </a:lnTo>
                <a:cubicBezTo>
                  <a:pt x="41529" y="75440"/>
                  <a:pt x="41730" y="75239"/>
                  <a:pt x="41955" y="75039"/>
                </a:cubicBezTo>
                <a:cubicBezTo>
                  <a:pt x="42381" y="74663"/>
                  <a:pt x="42833" y="74262"/>
                  <a:pt x="43259" y="73861"/>
                </a:cubicBezTo>
                <a:cubicBezTo>
                  <a:pt x="44888" y="72157"/>
                  <a:pt x="46341" y="70277"/>
                  <a:pt x="47494" y="68222"/>
                </a:cubicBezTo>
                <a:cubicBezTo>
                  <a:pt x="47795" y="67696"/>
                  <a:pt x="48021" y="67169"/>
                  <a:pt x="48296" y="66618"/>
                </a:cubicBezTo>
                <a:lnTo>
                  <a:pt x="48672" y="65816"/>
                </a:lnTo>
                <a:cubicBezTo>
                  <a:pt x="48772" y="65565"/>
                  <a:pt x="48873" y="65264"/>
                  <a:pt x="48973" y="64989"/>
                </a:cubicBezTo>
                <a:cubicBezTo>
                  <a:pt x="49199" y="64437"/>
                  <a:pt x="49399" y="63886"/>
                  <a:pt x="49574" y="63335"/>
                </a:cubicBezTo>
                <a:lnTo>
                  <a:pt x="50026" y="61605"/>
                </a:lnTo>
                <a:cubicBezTo>
                  <a:pt x="50101" y="61330"/>
                  <a:pt x="50176" y="61054"/>
                  <a:pt x="50226" y="60753"/>
                </a:cubicBezTo>
                <a:lnTo>
                  <a:pt x="50376" y="59876"/>
                </a:lnTo>
                <a:cubicBezTo>
                  <a:pt x="50452" y="59299"/>
                  <a:pt x="50577" y="58698"/>
                  <a:pt x="50627" y="58122"/>
                </a:cubicBezTo>
                <a:lnTo>
                  <a:pt x="50702" y="56367"/>
                </a:lnTo>
                <a:lnTo>
                  <a:pt x="50727" y="55916"/>
                </a:lnTo>
                <a:lnTo>
                  <a:pt x="50752" y="55690"/>
                </a:lnTo>
                <a:lnTo>
                  <a:pt x="50752" y="55540"/>
                </a:lnTo>
                <a:lnTo>
                  <a:pt x="50752" y="54888"/>
                </a:lnTo>
                <a:lnTo>
                  <a:pt x="50752" y="52332"/>
                </a:lnTo>
                <a:lnTo>
                  <a:pt x="50752" y="51054"/>
                </a:lnTo>
                <a:lnTo>
                  <a:pt x="50752" y="50427"/>
                </a:lnTo>
                <a:lnTo>
                  <a:pt x="50752" y="50101"/>
                </a:lnTo>
                <a:lnTo>
                  <a:pt x="50752" y="49901"/>
                </a:lnTo>
                <a:cubicBezTo>
                  <a:pt x="50777" y="49625"/>
                  <a:pt x="50777" y="49375"/>
                  <a:pt x="50803" y="49099"/>
                </a:cubicBezTo>
                <a:lnTo>
                  <a:pt x="50803" y="48898"/>
                </a:lnTo>
                <a:lnTo>
                  <a:pt x="50828" y="48723"/>
                </a:lnTo>
                <a:lnTo>
                  <a:pt x="50903" y="48322"/>
                </a:lnTo>
                <a:cubicBezTo>
                  <a:pt x="50928" y="47796"/>
                  <a:pt x="51103" y="47319"/>
                  <a:pt x="51229" y="46793"/>
                </a:cubicBezTo>
                <a:cubicBezTo>
                  <a:pt x="51279" y="46543"/>
                  <a:pt x="51404" y="46317"/>
                  <a:pt x="51479" y="46066"/>
                </a:cubicBezTo>
                <a:lnTo>
                  <a:pt x="51605" y="45690"/>
                </a:lnTo>
                <a:cubicBezTo>
                  <a:pt x="51655" y="45565"/>
                  <a:pt x="51730" y="45465"/>
                  <a:pt x="51780" y="45340"/>
                </a:cubicBezTo>
                <a:cubicBezTo>
                  <a:pt x="51905" y="45114"/>
                  <a:pt x="52006" y="44863"/>
                  <a:pt x="52106" y="44638"/>
                </a:cubicBezTo>
                <a:cubicBezTo>
                  <a:pt x="52256" y="44412"/>
                  <a:pt x="52407" y="44187"/>
                  <a:pt x="52532" y="43961"/>
                </a:cubicBezTo>
                <a:cubicBezTo>
                  <a:pt x="52607" y="43861"/>
                  <a:pt x="52657" y="43736"/>
                  <a:pt x="52732" y="43635"/>
                </a:cubicBezTo>
                <a:lnTo>
                  <a:pt x="52983" y="43334"/>
                </a:lnTo>
                <a:cubicBezTo>
                  <a:pt x="53133" y="43109"/>
                  <a:pt x="53259" y="42883"/>
                  <a:pt x="53459" y="42708"/>
                </a:cubicBezTo>
                <a:cubicBezTo>
                  <a:pt x="53635" y="42507"/>
                  <a:pt x="53810" y="42307"/>
                  <a:pt x="53986" y="42106"/>
                </a:cubicBezTo>
                <a:cubicBezTo>
                  <a:pt x="54161" y="41906"/>
                  <a:pt x="54361" y="41756"/>
                  <a:pt x="54562" y="41580"/>
                </a:cubicBezTo>
                <a:cubicBezTo>
                  <a:pt x="54913" y="41204"/>
                  <a:pt x="55389" y="40928"/>
                  <a:pt x="55790" y="40603"/>
                </a:cubicBezTo>
                <a:cubicBezTo>
                  <a:pt x="56016" y="40477"/>
                  <a:pt x="56241" y="40327"/>
                  <a:pt x="56467" y="40202"/>
                </a:cubicBezTo>
                <a:cubicBezTo>
                  <a:pt x="56567" y="40126"/>
                  <a:pt x="56667" y="40051"/>
                  <a:pt x="56793" y="40001"/>
                </a:cubicBezTo>
                <a:lnTo>
                  <a:pt x="57143" y="39826"/>
                </a:lnTo>
                <a:cubicBezTo>
                  <a:pt x="58071" y="39324"/>
                  <a:pt x="59098" y="39049"/>
                  <a:pt x="60101" y="38848"/>
                </a:cubicBezTo>
                <a:cubicBezTo>
                  <a:pt x="60377" y="38823"/>
                  <a:pt x="60627" y="38773"/>
                  <a:pt x="60878" y="38723"/>
                </a:cubicBezTo>
                <a:cubicBezTo>
                  <a:pt x="61128" y="38673"/>
                  <a:pt x="61404" y="38698"/>
                  <a:pt x="61680" y="38673"/>
                </a:cubicBezTo>
                <a:lnTo>
                  <a:pt x="62056" y="38648"/>
                </a:lnTo>
                <a:lnTo>
                  <a:pt x="73033" y="38648"/>
                </a:lnTo>
                <a:lnTo>
                  <a:pt x="73259" y="38623"/>
                </a:lnTo>
                <a:lnTo>
                  <a:pt x="73710" y="38623"/>
                </a:lnTo>
                <a:lnTo>
                  <a:pt x="74587" y="38573"/>
                </a:lnTo>
                <a:lnTo>
                  <a:pt x="75464" y="38522"/>
                </a:lnTo>
                <a:cubicBezTo>
                  <a:pt x="75765" y="38497"/>
                  <a:pt x="76066" y="38447"/>
                  <a:pt x="76342" y="38397"/>
                </a:cubicBezTo>
                <a:lnTo>
                  <a:pt x="78096" y="38121"/>
                </a:lnTo>
                <a:cubicBezTo>
                  <a:pt x="78672" y="37996"/>
                  <a:pt x="79249" y="37846"/>
                  <a:pt x="79825" y="37695"/>
                </a:cubicBezTo>
                <a:cubicBezTo>
                  <a:pt x="80101" y="37620"/>
                  <a:pt x="80402" y="37545"/>
                  <a:pt x="80677" y="37470"/>
                </a:cubicBezTo>
                <a:lnTo>
                  <a:pt x="81504" y="37169"/>
                </a:lnTo>
                <a:cubicBezTo>
                  <a:pt x="83760" y="36417"/>
                  <a:pt x="85840" y="35264"/>
                  <a:pt x="87795" y="33936"/>
                </a:cubicBezTo>
                <a:lnTo>
                  <a:pt x="89199" y="32858"/>
                </a:lnTo>
                <a:cubicBezTo>
                  <a:pt x="89650" y="32482"/>
                  <a:pt x="90076" y="32081"/>
                  <a:pt x="90527" y="31680"/>
                </a:cubicBezTo>
                <a:lnTo>
                  <a:pt x="91179" y="31104"/>
                </a:lnTo>
                <a:lnTo>
                  <a:pt x="91780" y="30452"/>
                </a:lnTo>
                <a:cubicBezTo>
                  <a:pt x="92156" y="30001"/>
                  <a:pt x="92582" y="29575"/>
                  <a:pt x="92933" y="29124"/>
                </a:cubicBezTo>
                <a:cubicBezTo>
                  <a:pt x="93660" y="28172"/>
                  <a:pt x="94387" y="27244"/>
                  <a:pt x="94963" y="26217"/>
                </a:cubicBezTo>
                <a:cubicBezTo>
                  <a:pt x="95615" y="25239"/>
                  <a:pt x="96091" y="24161"/>
                  <a:pt x="96617" y="23084"/>
                </a:cubicBezTo>
                <a:cubicBezTo>
                  <a:pt x="96843" y="22532"/>
                  <a:pt x="97043" y="21981"/>
                  <a:pt x="97244" y="21430"/>
                </a:cubicBezTo>
                <a:lnTo>
                  <a:pt x="97545" y="20603"/>
                </a:lnTo>
                <a:cubicBezTo>
                  <a:pt x="97620" y="20302"/>
                  <a:pt x="97695" y="20026"/>
                  <a:pt x="97770" y="19725"/>
                </a:cubicBezTo>
                <a:cubicBezTo>
                  <a:pt x="97921" y="19174"/>
                  <a:pt x="98071" y="18598"/>
                  <a:pt x="98196" y="18021"/>
                </a:cubicBezTo>
                <a:lnTo>
                  <a:pt x="98472" y="16267"/>
                </a:lnTo>
                <a:cubicBezTo>
                  <a:pt x="98522" y="15966"/>
                  <a:pt x="98572" y="15690"/>
                  <a:pt x="98597" y="15389"/>
                </a:cubicBezTo>
                <a:lnTo>
                  <a:pt x="98647" y="14512"/>
                </a:lnTo>
                <a:lnTo>
                  <a:pt x="98698" y="13635"/>
                </a:lnTo>
                <a:lnTo>
                  <a:pt x="98723" y="13184"/>
                </a:lnTo>
                <a:cubicBezTo>
                  <a:pt x="98723" y="13059"/>
                  <a:pt x="98723" y="12858"/>
                  <a:pt x="98723" y="12783"/>
                </a:cubicBezTo>
                <a:lnTo>
                  <a:pt x="98723" y="10227"/>
                </a:lnTo>
                <a:lnTo>
                  <a:pt x="98723" y="1"/>
                </a:lnTo>
                <a:close/>
              </a:path>
            </a:pathLst>
          </a:custGeom>
          <a:gradFill>
            <a:gsLst>
              <a:gs pos="0">
                <a:srgbClr val="58CBDF"/>
              </a:gs>
              <a:gs pos="100000">
                <a:srgbClr val="238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76" name="Google Shape;376;p26"/>
          <p:cNvSpPr/>
          <p:nvPr/>
        </p:nvSpPr>
        <p:spPr>
          <a:xfrm>
            <a:off x="1515829" y="1693800"/>
            <a:ext cx="2637138" cy="2750116"/>
          </a:xfrm>
          <a:custGeom>
            <a:rect b="b" l="l" r="r" t="t"/>
            <a:pathLst>
              <a:path extrusionOk="0" h="100077" w="98723">
                <a:moveTo>
                  <a:pt x="95440" y="1"/>
                </a:moveTo>
                <a:lnTo>
                  <a:pt x="95440" y="10227"/>
                </a:lnTo>
                <a:lnTo>
                  <a:pt x="95440" y="12783"/>
                </a:lnTo>
                <a:cubicBezTo>
                  <a:pt x="95440" y="12858"/>
                  <a:pt x="95440" y="13034"/>
                  <a:pt x="95440" y="13184"/>
                </a:cubicBezTo>
                <a:lnTo>
                  <a:pt x="95415" y="13610"/>
                </a:lnTo>
                <a:lnTo>
                  <a:pt x="95364" y="14462"/>
                </a:lnTo>
                <a:lnTo>
                  <a:pt x="95314" y="15314"/>
                </a:lnTo>
                <a:cubicBezTo>
                  <a:pt x="95289" y="15590"/>
                  <a:pt x="95239" y="15891"/>
                  <a:pt x="95214" y="16166"/>
                </a:cubicBezTo>
                <a:lnTo>
                  <a:pt x="94938" y="17871"/>
                </a:lnTo>
                <a:cubicBezTo>
                  <a:pt x="94813" y="18422"/>
                  <a:pt x="94663" y="18973"/>
                  <a:pt x="94512" y="19525"/>
                </a:cubicBezTo>
                <a:cubicBezTo>
                  <a:pt x="94437" y="19801"/>
                  <a:pt x="94387" y="20076"/>
                  <a:pt x="94287" y="20352"/>
                </a:cubicBezTo>
                <a:lnTo>
                  <a:pt x="94011" y="21179"/>
                </a:lnTo>
                <a:cubicBezTo>
                  <a:pt x="93811" y="21705"/>
                  <a:pt x="93610" y="22257"/>
                  <a:pt x="93384" y="22783"/>
                </a:cubicBezTo>
                <a:cubicBezTo>
                  <a:pt x="92908" y="23811"/>
                  <a:pt x="92432" y="24863"/>
                  <a:pt x="91806" y="25816"/>
                </a:cubicBezTo>
                <a:cubicBezTo>
                  <a:pt x="91229" y="26818"/>
                  <a:pt x="90527" y="27720"/>
                  <a:pt x="89826" y="28623"/>
                </a:cubicBezTo>
                <a:cubicBezTo>
                  <a:pt x="89475" y="29074"/>
                  <a:pt x="89074" y="29500"/>
                  <a:pt x="88698" y="29901"/>
                </a:cubicBezTo>
                <a:lnTo>
                  <a:pt x="88121" y="30552"/>
                </a:lnTo>
                <a:lnTo>
                  <a:pt x="87495" y="31129"/>
                </a:lnTo>
                <a:cubicBezTo>
                  <a:pt x="87069" y="31505"/>
                  <a:pt x="86643" y="31906"/>
                  <a:pt x="86191" y="32257"/>
                </a:cubicBezTo>
                <a:lnTo>
                  <a:pt x="84838" y="33284"/>
                </a:lnTo>
                <a:cubicBezTo>
                  <a:pt x="82958" y="34588"/>
                  <a:pt x="80928" y="35715"/>
                  <a:pt x="78748" y="36442"/>
                </a:cubicBezTo>
                <a:lnTo>
                  <a:pt x="77921" y="36718"/>
                </a:lnTo>
                <a:cubicBezTo>
                  <a:pt x="77670" y="36793"/>
                  <a:pt x="77369" y="36868"/>
                  <a:pt x="77094" y="36943"/>
                </a:cubicBezTo>
                <a:cubicBezTo>
                  <a:pt x="76542" y="37094"/>
                  <a:pt x="75991" y="37244"/>
                  <a:pt x="75440" y="37370"/>
                </a:cubicBezTo>
                <a:lnTo>
                  <a:pt x="73735" y="37620"/>
                </a:lnTo>
                <a:cubicBezTo>
                  <a:pt x="73460" y="37670"/>
                  <a:pt x="73159" y="37720"/>
                  <a:pt x="72883" y="37745"/>
                </a:cubicBezTo>
                <a:lnTo>
                  <a:pt x="72031" y="37796"/>
                </a:lnTo>
                <a:lnTo>
                  <a:pt x="71179" y="37846"/>
                </a:lnTo>
                <a:lnTo>
                  <a:pt x="70753" y="37846"/>
                </a:lnTo>
                <a:cubicBezTo>
                  <a:pt x="70627" y="37871"/>
                  <a:pt x="70427" y="37871"/>
                  <a:pt x="70352" y="37871"/>
                </a:cubicBezTo>
                <a:lnTo>
                  <a:pt x="59550" y="37871"/>
                </a:lnTo>
                <a:lnTo>
                  <a:pt x="59124" y="37896"/>
                </a:lnTo>
                <a:cubicBezTo>
                  <a:pt x="58848" y="37921"/>
                  <a:pt x="58572" y="37921"/>
                  <a:pt x="58297" y="37946"/>
                </a:cubicBezTo>
                <a:cubicBezTo>
                  <a:pt x="58021" y="37996"/>
                  <a:pt x="57745" y="38046"/>
                  <a:pt x="57470" y="38071"/>
                </a:cubicBezTo>
                <a:cubicBezTo>
                  <a:pt x="56367" y="38297"/>
                  <a:pt x="55289" y="38598"/>
                  <a:pt x="54312" y="39124"/>
                </a:cubicBezTo>
                <a:lnTo>
                  <a:pt x="53911" y="39299"/>
                </a:lnTo>
                <a:cubicBezTo>
                  <a:pt x="53785" y="39375"/>
                  <a:pt x="53685" y="39450"/>
                  <a:pt x="53560" y="39525"/>
                </a:cubicBezTo>
                <a:cubicBezTo>
                  <a:pt x="53334" y="39675"/>
                  <a:pt x="53084" y="39801"/>
                  <a:pt x="52833" y="39951"/>
                </a:cubicBezTo>
                <a:cubicBezTo>
                  <a:pt x="52407" y="40302"/>
                  <a:pt x="51931" y="40603"/>
                  <a:pt x="51530" y="41004"/>
                </a:cubicBezTo>
                <a:cubicBezTo>
                  <a:pt x="51329" y="41204"/>
                  <a:pt x="51104" y="41355"/>
                  <a:pt x="50928" y="41580"/>
                </a:cubicBezTo>
                <a:cubicBezTo>
                  <a:pt x="50728" y="41781"/>
                  <a:pt x="50552" y="41981"/>
                  <a:pt x="50352" y="42207"/>
                </a:cubicBezTo>
                <a:cubicBezTo>
                  <a:pt x="50151" y="42407"/>
                  <a:pt x="50026" y="42658"/>
                  <a:pt x="49850" y="42858"/>
                </a:cubicBezTo>
                <a:lnTo>
                  <a:pt x="49600" y="43184"/>
                </a:lnTo>
                <a:cubicBezTo>
                  <a:pt x="49500" y="43309"/>
                  <a:pt x="49449" y="43435"/>
                  <a:pt x="49374" y="43560"/>
                </a:cubicBezTo>
                <a:cubicBezTo>
                  <a:pt x="49224" y="43786"/>
                  <a:pt x="49073" y="44036"/>
                  <a:pt x="48923" y="44262"/>
                </a:cubicBezTo>
                <a:cubicBezTo>
                  <a:pt x="48823" y="44512"/>
                  <a:pt x="48698" y="44763"/>
                  <a:pt x="48572" y="45014"/>
                </a:cubicBezTo>
                <a:cubicBezTo>
                  <a:pt x="48522" y="45139"/>
                  <a:pt x="48422" y="45264"/>
                  <a:pt x="48397" y="45390"/>
                </a:cubicBezTo>
                <a:lnTo>
                  <a:pt x="48246" y="45791"/>
                </a:lnTo>
                <a:cubicBezTo>
                  <a:pt x="48171" y="46066"/>
                  <a:pt x="48046" y="46317"/>
                  <a:pt x="47971" y="46568"/>
                </a:cubicBezTo>
                <a:cubicBezTo>
                  <a:pt x="47845" y="47119"/>
                  <a:pt x="47670" y="47645"/>
                  <a:pt x="47620" y="48222"/>
                </a:cubicBezTo>
                <a:lnTo>
                  <a:pt x="47545" y="48623"/>
                </a:lnTo>
                <a:lnTo>
                  <a:pt x="47520" y="48823"/>
                </a:lnTo>
                <a:lnTo>
                  <a:pt x="47520" y="49049"/>
                </a:lnTo>
                <a:cubicBezTo>
                  <a:pt x="47495" y="49325"/>
                  <a:pt x="47495" y="49600"/>
                  <a:pt x="47469" y="49876"/>
                </a:cubicBezTo>
                <a:lnTo>
                  <a:pt x="47469" y="50101"/>
                </a:lnTo>
                <a:lnTo>
                  <a:pt x="47469" y="50427"/>
                </a:lnTo>
                <a:lnTo>
                  <a:pt x="47469" y="51054"/>
                </a:lnTo>
                <a:lnTo>
                  <a:pt x="47469" y="52332"/>
                </a:lnTo>
                <a:lnTo>
                  <a:pt x="47469" y="54888"/>
                </a:lnTo>
                <a:lnTo>
                  <a:pt x="47469" y="55540"/>
                </a:lnTo>
                <a:lnTo>
                  <a:pt x="47469" y="55690"/>
                </a:lnTo>
                <a:lnTo>
                  <a:pt x="47444" y="55916"/>
                </a:lnTo>
                <a:lnTo>
                  <a:pt x="47419" y="56342"/>
                </a:lnTo>
                <a:lnTo>
                  <a:pt x="47344" y="58046"/>
                </a:lnTo>
                <a:cubicBezTo>
                  <a:pt x="47294" y="58623"/>
                  <a:pt x="47194" y="59174"/>
                  <a:pt x="47094" y="59751"/>
                </a:cubicBezTo>
                <a:lnTo>
                  <a:pt x="46968" y="60603"/>
                </a:lnTo>
                <a:cubicBezTo>
                  <a:pt x="46918" y="60878"/>
                  <a:pt x="46843" y="61154"/>
                  <a:pt x="46768" y="61430"/>
                </a:cubicBezTo>
                <a:lnTo>
                  <a:pt x="46342" y="63109"/>
                </a:lnTo>
                <a:cubicBezTo>
                  <a:pt x="46141" y="63635"/>
                  <a:pt x="45966" y="64187"/>
                  <a:pt x="45765" y="64713"/>
                </a:cubicBezTo>
                <a:cubicBezTo>
                  <a:pt x="45640" y="64989"/>
                  <a:pt x="45565" y="65264"/>
                  <a:pt x="45439" y="65515"/>
                </a:cubicBezTo>
                <a:lnTo>
                  <a:pt x="45063" y="66292"/>
                </a:lnTo>
                <a:cubicBezTo>
                  <a:pt x="44813" y="66818"/>
                  <a:pt x="44587" y="67345"/>
                  <a:pt x="44312" y="67821"/>
                </a:cubicBezTo>
                <a:cubicBezTo>
                  <a:pt x="43184" y="69826"/>
                  <a:pt x="41780" y="71655"/>
                  <a:pt x="40201" y="73310"/>
                </a:cubicBezTo>
                <a:cubicBezTo>
                  <a:pt x="39775" y="73711"/>
                  <a:pt x="39349" y="74087"/>
                  <a:pt x="38923" y="74462"/>
                </a:cubicBezTo>
                <a:cubicBezTo>
                  <a:pt x="38723" y="74663"/>
                  <a:pt x="38522" y="74863"/>
                  <a:pt x="38296" y="75039"/>
                </a:cubicBezTo>
                <a:lnTo>
                  <a:pt x="37595" y="75540"/>
                </a:lnTo>
                <a:cubicBezTo>
                  <a:pt x="37144" y="75891"/>
                  <a:pt x="36692" y="76242"/>
                  <a:pt x="36216" y="76543"/>
                </a:cubicBezTo>
                <a:lnTo>
                  <a:pt x="34738" y="77445"/>
                </a:lnTo>
                <a:cubicBezTo>
                  <a:pt x="32733" y="78548"/>
                  <a:pt x="30602" y="79475"/>
                  <a:pt x="28372" y="79951"/>
                </a:cubicBezTo>
                <a:lnTo>
                  <a:pt x="27545" y="80177"/>
                </a:lnTo>
                <a:cubicBezTo>
                  <a:pt x="27244" y="80227"/>
                  <a:pt x="26968" y="80277"/>
                  <a:pt x="26692" y="80302"/>
                </a:cubicBezTo>
                <a:lnTo>
                  <a:pt x="24988" y="80553"/>
                </a:lnTo>
                <a:lnTo>
                  <a:pt x="23284" y="80653"/>
                </a:lnTo>
                <a:lnTo>
                  <a:pt x="22432" y="80703"/>
                </a:lnTo>
                <a:lnTo>
                  <a:pt x="12206" y="80703"/>
                </a:lnTo>
                <a:lnTo>
                  <a:pt x="11780" y="80728"/>
                </a:lnTo>
                <a:cubicBezTo>
                  <a:pt x="11504" y="80728"/>
                  <a:pt x="11229" y="80753"/>
                  <a:pt x="10953" y="80753"/>
                </a:cubicBezTo>
                <a:cubicBezTo>
                  <a:pt x="10677" y="80803"/>
                  <a:pt x="10402" y="80853"/>
                  <a:pt x="10126" y="80879"/>
                </a:cubicBezTo>
                <a:cubicBezTo>
                  <a:pt x="9976" y="80904"/>
                  <a:pt x="9825" y="80929"/>
                  <a:pt x="9700" y="80954"/>
                </a:cubicBezTo>
                <a:lnTo>
                  <a:pt x="9299" y="81054"/>
                </a:lnTo>
                <a:cubicBezTo>
                  <a:pt x="9023" y="81129"/>
                  <a:pt x="8747" y="81179"/>
                  <a:pt x="8497" y="81280"/>
                </a:cubicBezTo>
                <a:cubicBezTo>
                  <a:pt x="7970" y="81480"/>
                  <a:pt x="7444" y="81630"/>
                  <a:pt x="6943" y="81906"/>
                </a:cubicBezTo>
                <a:lnTo>
                  <a:pt x="6567" y="82082"/>
                </a:lnTo>
                <a:lnTo>
                  <a:pt x="6366" y="82157"/>
                </a:lnTo>
                <a:lnTo>
                  <a:pt x="6191" y="82282"/>
                </a:lnTo>
                <a:cubicBezTo>
                  <a:pt x="5965" y="82432"/>
                  <a:pt x="5715" y="82583"/>
                  <a:pt x="5489" y="82708"/>
                </a:cubicBezTo>
                <a:cubicBezTo>
                  <a:pt x="5239" y="82859"/>
                  <a:pt x="5038" y="83059"/>
                  <a:pt x="4813" y="83209"/>
                </a:cubicBezTo>
                <a:lnTo>
                  <a:pt x="4462" y="83460"/>
                </a:lnTo>
                <a:cubicBezTo>
                  <a:pt x="4361" y="83535"/>
                  <a:pt x="4261" y="83635"/>
                  <a:pt x="4161" y="83736"/>
                </a:cubicBezTo>
                <a:cubicBezTo>
                  <a:pt x="3960" y="83936"/>
                  <a:pt x="3735" y="84112"/>
                  <a:pt x="3534" y="84312"/>
                </a:cubicBezTo>
                <a:cubicBezTo>
                  <a:pt x="3359" y="84513"/>
                  <a:pt x="3158" y="84713"/>
                  <a:pt x="2983" y="84939"/>
                </a:cubicBezTo>
                <a:cubicBezTo>
                  <a:pt x="2256" y="85791"/>
                  <a:pt x="1605" y="86718"/>
                  <a:pt x="1153" y="87746"/>
                </a:cubicBezTo>
                <a:lnTo>
                  <a:pt x="978" y="88097"/>
                </a:lnTo>
                <a:cubicBezTo>
                  <a:pt x="903" y="88247"/>
                  <a:pt x="878" y="88372"/>
                  <a:pt x="828" y="88498"/>
                </a:cubicBezTo>
                <a:lnTo>
                  <a:pt x="527" y="89275"/>
                </a:lnTo>
                <a:cubicBezTo>
                  <a:pt x="477" y="89550"/>
                  <a:pt x="402" y="89826"/>
                  <a:pt x="326" y="90102"/>
                </a:cubicBezTo>
                <a:cubicBezTo>
                  <a:pt x="301" y="90227"/>
                  <a:pt x="251" y="90352"/>
                  <a:pt x="226" y="90503"/>
                </a:cubicBezTo>
                <a:lnTo>
                  <a:pt x="176" y="90904"/>
                </a:lnTo>
                <a:cubicBezTo>
                  <a:pt x="151" y="91179"/>
                  <a:pt x="76" y="91455"/>
                  <a:pt x="51" y="91731"/>
                </a:cubicBezTo>
                <a:cubicBezTo>
                  <a:pt x="51" y="92032"/>
                  <a:pt x="26" y="92307"/>
                  <a:pt x="26" y="92583"/>
                </a:cubicBezTo>
                <a:lnTo>
                  <a:pt x="1" y="92783"/>
                </a:lnTo>
                <a:lnTo>
                  <a:pt x="1" y="92909"/>
                </a:lnTo>
                <a:lnTo>
                  <a:pt x="1" y="93059"/>
                </a:lnTo>
                <a:lnTo>
                  <a:pt x="1" y="93711"/>
                </a:lnTo>
                <a:lnTo>
                  <a:pt x="1" y="94989"/>
                </a:lnTo>
                <a:lnTo>
                  <a:pt x="1" y="100077"/>
                </a:lnTo>
                <a:lnTo>
                  <a:pt x="3284" y="100077"/>
                </a:lnTo>
                <a:lnTo>
                  <a:pt x="3284" y="94989"/>
                </a:lnTo>
                <a:lnTo>
                  <a:pt x="3284" y="93711"/>
                </a:lnTo>
                <a:lnTo>
                  <a:pt x="3284" y="93059"/>
                </a:lnTo>
                <a:lnTo>
                  <a:pt x="3284" y="92909"/>
                </a:lnTo>
                <a:lnTo>
                  <a:pt x="3284" y="92834"/>
                </a:lnTo>
                <a:lnTo>
                  <a:pt x="3284" y="92658"/>
                </a:lnTo>
                <a:cubicBezTo>
                  <a:pt x="3309" y="92458"/>
                  <a:pt x="3309" y="92257"/>
                  <a:pt x="3309" y="92057"/>
                </a:cubicBezTo>
                <a:cubicBezTo>
                  <a:pt x="3334" y="91831"/>
                  <a:pt x="3384" y="91656"/>
                  <a:pt x="3409" y="91455"/>
                </a:cubicBezTo>
                <a:lnTo>
                  <a:pt x="3459" y="91129"/>
                </a:lnTo>
                <a:cubicBezTo>
                  <a:pt x="3459" y="91029"/>
                  <a:pt x="3509" y="90954"/>
                  <a:pt x="3534" y="90854"/>
                </a:cubicBezTo>
                <a:cubicBezTo>
                  <a:pt x="3585" y="90653"/>
                  <a:pt x="3635" y="90453"/>
                  <a:pt x="3660" y="90252"/>
                </a:cubicBezTo>
                <a:cubicBezTo>
                  <a:pt x="3760" y="90077"/>
                  <a:pt x="3835" y="89876"/>
                  <a:pt x="3885" y="89676"/>
                </a:cubicBezTo>
                <a:cubicBezTo>
                  <a:pt x="3935" y="89600"/>
                  <a:pt x="3935" y="89500"/>
                  <a:pt x="3986" y="89400"/>
                </a:cubicBezTo>
                <a:lnTo>
                  <a:pt x="4136" y="89124"/>
                </a:lnTo>
                <a:cubicBezTo>
                  <a:pt x="4437" y="88372"/>
                  <a:pt x="4938" y="87721"/>
                  <a:pt x="5464" y="87069"/>
                </a:cubicBezTo>
                <a:cubicBezTo>
                  <a:pt x="5590" y="86919"/>
                  <a:pt x="5740" y="86768"/>
                  <a:pt x="5865" y="86618"/>
                </a:cubicBezTo>
                <a:cubicBezTo>
                  <a:pt x="6016" y="86468"/>
                  <a:pt x="6166" y="86342"/>
                  <a:pt x="6316" y="86217"/>
                </a:cubicBezTo>
                <a:cubicBezTo>
                  <a:pt x="6392" y="86142"/>
                  <a:pt x="6467" y="86067"/>
                  <a:pt x="6542" y="85991"/>
                </a:cubicBezTo>
                <a:lnTo>
                  <a:pt x="6793" y="85816"/>
                </a:lnTo>
                <a:cubicBezTo>
                  <a:pt x="6968" y="85691"/>
                  <a:pt x="7118" y="85565"/>
                  <a:pt x="7294" y="85440"/>
                </a:cubicBezTo>
                <a:cubicBezTo>
                  <a:pt x="7469" y="85340"/>
                  <a:pt x="7645" y="85239"/>
                  <a:pt x="7820" y="85139"/>
                </a:cubicBezTo>
                <a:lnTo>
                  <a:pt x="7945" y="85039"/>
                </a:lnTo>
                <a:lnTo>
                  <a:pt x="8096" y="84989"/>
                </a:lnTo>
                <a:lnTo>
                  <a:pt x="8372" y="84864"/>
                </a:lnTo>
                <a:cubicBezTo>
                  <a:pt x="8722" y="84638"/>
                  <a:pt x="9123" y="84563"/>
                  <a:pt x="9499" y="84387"/>
                </a:cubicBezTo>
                <a:cubicBezTo>
                  <a:pt x="9675" y="84337"/>
                  <a:pt x="9875" y="84312"/>
                  <a:pt x="10076" y="84237"/>
                </a:cubicBezTo>
                <a:lnTo>
                  <a:pt x="10377" y="84162"/>
                </a:lnTo>
                <a:cubicBezTo>
                  <a:pt x="10477" y="84137"/>
                  <a:pt x="10577" y="84137"/>
                  <a:pt x="10677" y="84112"/>
                </a:cubicBezTo>
                <a:cubicBezTo>
                  <a:pt x="10878" y="84087"/>
                  <a:pt x="11078" y="84062"/>
                  <a:pt x="11279" y="84011"/>
                </a:cubicBezTo>
                <a:lnTo>
                  <a:pt x="11905" y="84011"/>
                </a:lnTo>
                <a:lnTo>
                  <a:pt x="12206" y="83961"/>
                </a:lnTo>
                <a:lnTo>
                  <a:pt x="22432" y="83961"/>
                </a:lnTo>
                <a:lnTo>
                  <a:pt x="23384" y="83936"/>
                </a:lnTo>
                <a:cubicBezTo>
                  <a:pt x="24036" y="83911"/>
                  <a:pt x="24687" y="83861"/>
                  <a:pt x="25314" y="83836"/>
                </a:cubicBezTo>
                <a:cubicBezTo>
                  <a:pt x="25966" y="83736"/>
                  <a:pt x="26592" y="83661"/>
                  <a:pt x="27244" y="83535"/>
                </a:cubicBezTo>
                <a:cubicBezTo>
                  <a:pt x="27570" y="83485"/>
                  <a:pt x="27895" y="83435"/>
                  <a:pt x="28196" y="83385"/>
                </a:cubicBezTo>
                <a:lnTo>
                  <a:pt x="29149" y="83159"/>
                </a:lnTo>
                <a:cubicBezTo>
                  <a:pt x="31680" y="82583"/>
                  <a:pt x="34086" y="81555"/>
                  <a:pt x="36367" y="80302"/>
                </a:cubicBezTo>
                <a:cubicBezTo>
                  <a:pt x="36918" y="79976"/>
                  <a:pt x="37469" y="79625"/>
                  <a:pt x="38021" y="79300"/>
                </a:cubicBezTo>
                <a:cubicBezTo>
                  <a:pt x="38572" y="78949"/>
                  <a:pt x="39073" y="78548"/>
                  <a:pt x="39600" y="78172"/>
                </a:cubicBezTo>
                <a:lnTo>
                  <a:pt x="40377" y="77570"/>
                </a:lnTo>
                <a:cubicBezTo>
                  <a:pt x="40627" y="77370"/>
                  <a:pt x="40853" y="77144"/>
                  <a:pt x="41104" y="76944"/>
                </a:cubicBezTo>
                <a:cubicBezTo>
                  <a:pt x="41580" y="76493"/>
                  <a:pt x="42056" y="76067"/>
                  <a:pt x="42532" y="75615"/>
                </a:cubicBezTo>
                <a:cubicBezTo>
                  <a:pt x="44312" y="73761"/>
                  <a:pt x="45916" y="71706"/>
                  <a:pt x="47169" y="69425"/>
                </a:cubicBezTo>
                <a:cubicBezTo>
                  <a:pt x="47495" y="68873"/>
                  <a:pt x="47770" y="68272"/>
                  <a:pt x="48046" y="67696"/>
                </a:cubicBezTo>
                <a:lnTo>
                  <a:pt x="48472" y="66818"/>
                </a:lnTo>
                <a:cubicBezTo>
                  <a:pt x="48597" y="66518"/>
                  <a:pt x="48698" y="66217"/>
                  <a:pt x="48823" y="65916"/>
                </a:cubicBezTo>
                <a:cubicBezTo>
                  <a:pt x="49048" y="65290"/>
                  <a:pt x="49274" y="64688"/>
                  <a:pt x="49474" y="64061"/>
                </a:cubicBezTo>
                <a:cubicBezTo>
                  <a:pt x="49650" y="63435"/>
                  <a:pt x="49800" y="62808"/>
                  <a:pt x="49976" y="62182"/>
                </a:cubicBezTo>
                <a:cubicBezTo>
                  <a:pt x="50051" y="61881"/>
                  <a:pt x="50126" y="61555"/>
                  <a:pt x="50176" y="61229"/>
                </a:cubicBezTo>
                <a:lnTo>
                  <a:pt x="50352" y="60277"/>
                </a:lnTo>
                <a:cubicBezTo>
                  <a:pt x="50427" y="59650"/>
                  <a:pt x="50552" y="58999"/>
                  <a:pt x="50602" y="58347"/>
                </a:cubicBezTo>
                <a:cubicBezTo>
                  <a:pt x="50652" y="57721"/>
                  <a:pt x="50677" y="57069"/>
                  <a:pt x="50703" y="56417"/>
                </a:cubicBezTo>
                <a:lnTo>
                  <a:pt x="50728" y="55941"/>
                </a:lnTo>
                <a:lnTo>
                  <a:pt x="50728" y="55690"/>
                </a:lnTo>
                <a:lnTo>
                  <a:pt x="50753" y="55540"/>
                </a:lnTo>
                <a:lnTo>
                  <a:pt x="50753" y="54888"/>
                </a:lnTo>
                <a:lnTo>
                  <a:pt x="50753" y="52332"/>
                </a:lnTo>
                <a:lnTo>
                  <a:pt x="50753" y="51054"/>
                </a:lnTo>
                <a:lnTo>
                  <a:pt x="50753" y="50427"/>
                </a:lnTo>
                <a:lnTo>
                  <a:pt x="50753" y="50101"/>
                </a:lnTo>
                <a:cubicBezTo>
                  <a:pt x="50753" y="50026"/>
                  <a:pt x="50753" y="50001"/>
                  <a:pt x="50753" y="49926"/>
                </a:cubicBezTo>
                <a:cubicBezTo>
                  <a:pt x="50778" y="49726"/>
                  <a:pt x="50778" y="49525"/>
                  <a:pt x="50778" y="49325"/>
                </a:cubicBezTo>
                <a:lnTo>
                  <a:pt x="50778" y="49149"/>
                </a:lnTo>
                <a:lnTo>
                  <a:pt x="50828" y="48999"/>
                </a:lnTo>
                <a:lnTo>
                  <a:pt x="50878" y="48698"/>
                </a:lnTo>
                <a:cubicBezTo>
                  <a:pt x="50903" y="48297"/>
                  <a:pt x="51028" y="47921"/>
                  <a:pt x="51129" y="47520"/>
                </a:cubicBezTo>
                <a:cubicBezTo>
                  <a:pt x="51154" y="47319"/>
                  <a:pt x="51279" y="47144"/>
                  <a:pt x="51329" y="46944"/>
                </a:cubicBezTo>
                <a:lnTo>
                  <a:pt x="51429" y="46668"/>
                </a:lnTo>
                <a:cubicBezTo>
                  <a:pt x="51454" y="46568"/>
                  <a:pt x="51505" y="46467"/>
                  <a:pt x="51555" y="46392"/>
                </a:cubicBezTo>
                <a:cubicBezTo>
                  <a:pt x="51655" y="46192"/>
                  <a:pt x="51730" y="46016"/>
                  <a:pt x="51805" y="45841"/>
                </a:cubicBezTo>
                <a:cubicBezTo>
                  <a:pt x="51931" y="45665"/>
                  <a:pt x="52031" y="45490"/>
                  <a:pt x="52131" y="45314"/>
                </a:cubicBezTo>
                <a:cubicBezTo>
                  <a:pt x="52181" y="45214"/>
                  <a:pt x="52231" y="45139"/>
                  <a:pt x="52307" y="45039"/>
                </a:cubicBezTo>
                <a:lnTo>
                  <a:pt x="52482" y="44813"/>
                </a:lnTo>
                <a:cubicBezTo>
                  <a:pt x="52607" y="44663"/>
                  <a:pt x="52708" y="44462"/>
                  <a:pt x="52858" y="44312"/>
                </a:cubicBezTo>
                <a:cubicBezTo>
                  <a:pt x="53008" y="44162"/>
                  <a:pt x="53134" y="44011"/>
                  <a:pt x="53284" y="43861"/>
                </a:cubicBezTo>
                <a:cubicBezTo>
                  <a:pt x="53409" y="43710"/>
                  <a:pt x="53585" y="43585"/>
                  <a:pt x="53735" y="43435"/>
                </a:cubicBezTo>
                <a:cubicBezTo>
                  <a:pt x="54011" y="43134"/>
                  <a:pt x="54387" y="42959"/>
                  <a:pt x="54688" y="42683"/>
                </a:cubicBezTo>
                <a:cubicBezTo>
                  <a:pt x="54863" y="42583"/>
                  <a:pt x="55038" y="42482"/>
                  <a:pt x="55214" y="42357"/>
                </a:cubicBezTo>
                <a:cubicBezTo>
                  <a:pt x="55289" y="42307"/>
                  <a:pt x="55364" y="42232"/>
                  <a:pt x="55464" y="42207"/>
                </a:cubicBezTo>
                <a:lnTo>
                  <a:pt x="55740" y="42081"/>
                </a:lnTo>
                <a:cubicBezTo>
                  <a:pt x="56467" y="41680"/>
                  <a:pt x="57269" y="41480"/>
                  <a:pt x="58046" y="41304"/>
                </a:cubicBezTo>
                <a:cubicBezTo>
                  <a:pt x="58246" y="41279"/>
                  <a:pt x="58447" y="41254"/>
                  <a:pt x="58647" y="41204"/>
                </a:cubicBezTo>
                <a:cubicBezTo>
                  <a:pt x="58748" y="41192"/>
                  <a:pt x="58854" y="41192"/>
                  <a:pt x="58961" y="41192"/>
                </a:cubicBezTo>
                <a:cubicBezTo>
                  <a:pt x="59067" y="41192"/>
                  <a:pt x="59174" y="41192"/>
                  <a:pt x="59274" y="41179"/>
                </a:cubicBezTo>
                <a:lnTo>
                  <a:pt x="59575" y="41154"/>
                </a:lnTo>
                <a:lnTo>
                  <a:pt x="70552" y="41154"/>
                </a:lnTo>
                <a:lnTo>
                  <a:pt x="70803" y="41129"/>
                </a:lnTo>
                <a:lnTo>
                  <a:pt x="71279" y="41129"/>
                </a:lnTo>
                <a:lnTo>
                  <a:pt x="72231" y="41079"/>
                </a:lnTo>
                <a:lnTo>
                  <a:pt x="73209" y="41004"/>
                </a:lnTo>
                <a:cubicBezTo>
                  <a:pt x="73535" y="40979"/>
                  <a:pt x="73836" y="40928"/>
                  <a:pt x="74161" y="40878"/>
                </a:cubicBezTo>
                <a:cubicBezTo>
                  <a:pt x="74813" y="40803"/>
                  <a:pt x="75440" y="40703"/>
                  <a:pt x="76091" y="40578"/>
                </a:cubicBezTo>
                <a:cubicBezTo>
                  <a:pt x="76718" y="40427"/>
                  <a:pt x="77344" y="40277"/>
                  <a:pt x="77971" y="40101"/>
                </a:cubicBezTo>
                <a:cubicBezTo>
                  <a:pt x="78297" y="40026"/>
                  <a:pt x="78597" y="39951"/>
                  <a:pt x="78923" y="39851"/>
                </a:cubicBezTo>
                <a:lnTo>
                  <a:pt x="79826" y="39525"/>
                </a:lnTo>
                <a:cubicBezTo>
                  <a:pt x="82307" y="38698"/>
                  <a:pt x="84587" y="37445"/>
                  <a:pt x="86718" y="35966"/>
                </a:cubicBezTo>
                <a:cubicBezTo>
                  <a:pt x="87244" y="35590"/>
                  <a:pt x="87770" y="35214"/>
                  <a:pt x="88272" y="34813"/>
                </a:cubicBezTo>
                <a:cubicBezTo>
                  <a:pt x="88773" y="34412"/>
                  <a:pt x="89249" y="33961"/>
                  <a:pt x="89725" y="33535"/>
                </a:cubicBezTo>
                <a:lnTo>
                  <a:pt x="90427" y="32858"/>
                </a:lnTo>
                <a:lnTo>
                  <a:pt x="91104" y="32156"/>
                </a:lnTo>
                <a:cubicBezTo>
                  <a:pt x="91530" y="31680"/>
                  <a:pt x="91981" y="31204"/>
                  <a:pt x="92382" y="30703"/>
                </a:cubicBezTo>
                <a:cubicBezTo>
                  <a:pt x="93159" y="29675"/>
                  <a:pt x="93961" y="28648"/>
                  <a:pt x="94613" y="27520"/>
                </a:cubicBezTo>
                <a:cubicBezTo>
                  <a:pt x="95314" y="26442"/>
                  <a:pt x="95841" y="25239"/>
                  <a:pt x="96392" y="24086"/>
                </a:cubicBezTo>
                <a:cubicBezTo>
                  <a:pt x="96668" y="23485"/>
                  <a:pt x="96868" y="22858"/>
                  <a:pt x="97094" y="22257"/>
                </a:cubicBezTo>
                <a:lnTo>
                  <a:pt x="97420" y="21329"/>
                </a:lnTo>
                <a:cubicBezTo>
                  <a:pt x="97520" y="21029"/>
                  <a:pt x="97595" y="20728"/>
                  <a:pt x="97670" y="20402"/>
                </a:cubicBezTo>
                <a:cubicBezTo>
                  <a:pt x="97846" y="19775"/>
                  <a:pt x="98021" y="19149"/>
                  <a:pt x="98146" y="18522"/>
                </a:cubicBezTo>
                <a:cubicBezTo>
                  <a:pt x="98272" y="17871"/>
                  <a:pt x="98372" y="17244"/>
                  <a:pt x="98447" y="16592"/>
                </a:cubicBezTo>
                <a:cubicBezTo>
                  <a:pt x="98497" y="16267"/>
                  <a:pt x="98547" y="15941"/>
                  <a:pt x="98572" y="15640"/>
                </a:cubicBezTo>
                <a:lnTo>
                  <a:pt x="98648" y="14663"/>
                </a:lnTo>
                <a:lnTo>
                  <a:pt x="98698" y="13710"/>
                </a:lnTo>
                <a:lnTo>
                  <a:pt x="98698" y="13209"/>
                </a:lnTo>
                <a:lnTo>
                  <a:pt x="98723" y="12983"/>
                </a:lnTo>
                <a:lnTo>
                  <a:pt x="98723" y="12858"/>
                </a:lnTo>
                <a:lnTo>
                  <a:pt x="98723" y="12783"/>
                </a:lnTo>
                <a:lnTo>
                  <a:pt x="98723" y="10227"/>
                </a:lnTo>
                <a:lnTo>
                  <a:pt x="98723" y="1"/>
                </a:lnTo>
                <a:close/>
              </a:path>
            </a:pathLst>
          </a:custGeom>
          <a:gradFill>
            <a:gsLst>
              <a:gs pos="0">
                <a:srgbClr val="58CBDF"/>
              </a:gs>
              <a:gs pos="100000">
                <a:srgbClr val="238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77" name="Google Shape;377;p26"/>
          <p:cNvSpPr/>
          <p:nvPr/>
        </p:nvSpPr>
        <p:spPr>
          <a:xfrm>
            <a:off x="3191108" y="1251450"/>
            <a:ext cx="1506289" cy="860921"/>
          </a:xfrm>
          <a:custGeom>
            <a:rect b="b" l="l" r="r" t="t"/>
            <a:pathLst>
              <a:path extrusionOk="0" h="31329" w="54814">
                <a:moveTo>
                  <a:pt x="54813" y="17444"/>
                </a:moveTo>
                <a:cubicBezTo>
                  <a:pt x="54813" y="13960"/>
                  <a:pt x="51981" y="11128"/>
                  <a:pt x="48497" y="11128"/>
                </a:cubicBezTo>
                <a:cubicBezTo>
                  <a:pt x="48297" y="11128"/>
                  <a:pt x="48096" y="11128"/>
                  <a:pt x="47896" y="11153"/>
                </a:cubicBezTo>
                <a:cubicBezTo>
                  <a:pt x="47319" y="7845"/>
                  <a:pt x="44412" y="5313"/>
                  <a:pt x="40928" y="5313"/>
                </a:cubicBezTo>
                <a:cubicBezTo>
                  <a:pt x="39700" y="5313"/>
                  <a:pt x="38522" y="5639"/>
                  <a:pt x="37520" y="6191"/>
                </a:cubicBezTo>
                <a:cubicBezTo>
                  <a:pt x="36141" y="2582"/>
                  <a:pt x="32633" y="0"/>
                  <a:pt x="28547" y="0"/>
                </a:cubicBezTo>
                <a:cubicBezTo>
                  <a:pt x="24963" y="0"/>
                  <a:pt x="21856" y="1955"/>
                  <a:pt x="20202" y="4862"/>
                </a:cubicBezTo>
                <a:cubicBezTo>
                  <a:pt x="18948" y="3885"/>
                  <a:pt x="17369" y="3283"/>
                  <a:pt x="15665" y="3283"/>
                </a:cubicBezTo>
                <a:cubicBezTo>
                  <a:pt x="11956" y="3283"/>
                  <a:pt x="8873" y="6040"/>
                  <a:pt x="8397" y="9624"/>
                </a:cubicBezTo>
                <a:cubicBezTo>
                  <a:pt x="8196" y="9624"/>
                  <a:pt x="7971" y="9599"/>
                  <a:pt x="7770" y="9599"/>
                </a:cubicBezTo>
                <a:cubicBezTo>
                  <a:pt x="3485" y="9599"/>
                  <a:pt x="1" y="13083"/>
                  <a:pt x="1" y="17369"/>
                </a:cubicBezTo>
                <a:cubicBezTo>
                  <a:pt x="1" y="21654"/>
                  <a:pt x="3485" y="25138"/>
                  <a:pt x="7770" y="25138"/>
                </a:cubicBezTo>
                <a:cubicBezTo>
                  <a:pt x="8623" y="25138"/>
                  <a:pt x="9450" y="25013"/>
                  <a:pt x="10227" y="24737"/>
                </a:cubicBezTo>
                <a:cubicBezTo>
                  <a:pt x="11154" y="27394"/>
                  <a:pt x="13685" y="29324"/>
                  <a:pt x="16668" y="29324"/>
                </a:cubicBezTo>
                <a:cubicBezTo>
                  <a:pt x="18823" y="29324"/>
                  <a:pt x="20753" y="28321"/>
                  <a:pt x="22006" y="26742"/>
                </a:cubicBezTo>
                <a:cubicBezTo>
                  <a:pt x="23109" y="27419"/>
                  <a:pt x="24387" y="27795"/>
                  <a:pt x="25765" y="27795"/>
                </a:cubicBezTo>
                <a:cubicBezTo>
                  <a:pt x="27370" y="27795"/>
                  <a:pt x="28823" y="27293"/>
                  <a:pt x="30026" y="26416"/>
                </a:cubicBezTo>
                <a:cubicBezTo>
                  <a:pt x="31831" y="29374"/>
                  <a:pt x="35064" y="31329"/>
                  <a:pt x="38773" y="31329"/>
                </a:cubicBezTo>
                <a:cubicBezTo>
                  <a:pt x="43510" y="31329"/>
                  <a:pt x="47495" y="28120"/>
                  <a:pt x="48673" y="23760"/>
                </a:cubicBezTo>
                <a:cubicBezTo>
                  <a:pt x="52081" y="23659"/>
                  <a:pt x="54813" y="20877"/>
                  <a:pt x="54813" y="17444"/>
                </a:cubicBez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78" name="Google Shape;378;p26"/>
          <p:cNvSpPr/>
          <p:nvPr/>
        </p:nvSpPr>
        <p:spPr>
          <a:xfrm>
            <a:off x="457200" y="3936751"/>
            <a:ext cx="1415357" cy="808599"/>
          </a:xfrm>
          <a:custGeom>
            <a:rect b="b" l="l" r="r" t="t"/>
            <a:pathLst>
              <a:path extrusionOk="0" h="29425" w="51505">
                <a:moveTo>
                  <a:pt x="51505" y="16367"/>
                </a:moveTo>
                <a:cubicBezTo>
                  <a:pt x="51505" y="13083"/>
                  <a:pt x="48848" y="10427"/>
                  <a:pt x="45565" y="10427"/>
                </a:cubicBezTo>
                <a:cubicBezTo>
                  <a:pt x="45364" y="10427"/>
                  <a:pt x="45189" y="10452"/>
                  <a:pt x="44988" y="10452"/>
                </a:cubicBezTo>
                <a:cubicBezTo>
                  <a:pt x="44437" y="7344"/>
                  <a:pt x="41730" y="4988"/>
                  <a:pt x="38447" y="4988"/>
                </a:cubicBezTo>
                <a:cubicBezTo>
                  <a:pt x="37294" y="4988"/>
                  <a:pt x="36191" y="5289"/>
                  <a:pt x="35239" y="5790"/>
                </a:cubicBezTo>
                <a:cubicBezTo>
                  <a:pt x="33961" y="2407"/>
                  <a:pt x="30677" y="1"/>
                  <a:pt x="26818" y="1"/>
                </a:cubicBezTo>
                <a:cubicBezTo>
                  <a:pt x="23459" y="1"/>
                  <a:pt x="20527" y="1830"/>
                  <a:pt x="18973" y="4562"/>
                </a:cubicBezTo>
                <a:cubicBezTo>
                  <a:pt x="17820" y="3635"/>
                  <a:pt x="16341" y="3083"/>
                  <a:pt x="14712" y="3083"/>
                </a:cubicBezTo>
                <a:cubicBezTo>
                  <a:pt x="11229" y="3083"/>
                  <a:pt x="8346" y="5665"/>
                  <a:pt x="7895" y="9048"/>
                </a:cubicBezTo>
                <a:cubicBezTo>
                  <a:pt x="7720" y="9023"/>
                  <a:pt x="7519" y="9023"/>
                  <a:pt x="7319" y="9023"/>
                </a:cubicBezTo>
                <a:cubicBezTo>
                  <a:pt x="3284" y="9023"/>
                  <a:pt x="0" y="12281"/>
                  <a:pt x="0" y="16316"/>
                </a:cubicBezTo>
                <a:cubicBezTo>
                  <a:pt x="0" y="20326"/>
                  <a:pt x="3284" y="23610"/>
                  <a:pt x="7319" y="23610"/>
                </a:cubicBezTo>
                <a:cubicBezTo>
                  <a:pt x="8121" y="23610"/>
                  <a:pt x="8898" y="23459"/>
                  <a:pt x="9625" y="23234"/>
                </a:cubicBezTo>
                <a:cubicBezTo>
                  <a:pt x="10502" y="25715"/>
                  <a:pt x="12883" y="27520"/>
                  <a:pt x="15665" y="27520"/>
                </a:cubicBezTo>
                <a:cubicBezTo>
                  <a:pt x="17695" y="27520"/>
                  <a:pt x="19499" y="26567"/>
                  <a:pt x="20677" y="25113"/>
                </a:cubicBezTo>
                <a:cubicBezTo>
                  <a:pt x="21705" y="25740"/>
                  <a:pt x="22908" y="26091"/>
                  <a:pt x="24211" y="26091"/>
                </a:cubicBezTo>
                <a:cubicBezTo>
                  <a:pt x="25715" y="26091"/>
                  <a:pt x="27093" y="25615"/>
                  <a:pt x="28221" y="24813"/>
                </a:cubicBezTo>
                <a:cubicBezTo>
                  <a:pt x="29900" y="27570"/>
                  <a:pt x="32958" y="29424"/>
                  <a:pt x="36442" y="29424"/>
                </a:cubicBezTo>
                <a:cubicBezTo>
                  <a:pt x="40878" y="29424"/>
                  <a:pt x="44612" y="26392"/>
                  <a:pt x="45715" y="22306"/>
                </a:cubicBezTo>
                <a:cubicBezTo>
                  <a:pt x="48923" y="22206"/>
                  <a:pt x="51505" y="19600"/>
                  <a:pt x="51505" y="16367"/>
                </a:cubicBez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79" name="Google Shape;379;p26"/>
          <p:cNvSpPr/>
          <p:nvPr/>
        </p:nvSpPr>
        <p:spPr>
          <a:xfrm>
            <a:off x="5274550" y="1251438"/>
            <a:ext cx="3429000" cy="546600"/>
          </a:xfrm>
          <a:prstGeom prst="roundRect">
            <a:avLst>
              <a:gd fmla="val 50000" name="adj"/>
            </a:avLst>
          </a:prstGeom>
          <a:solidFill>
            <a:srgbClr val="EEEEEE"/>
          </a:solidFill>
          <a:ln>
            <a:noFill/>
          </a:ln>
        </p:spPr>
        <p:txBody>
          <a:bodyPr anchorCtr="0" anchor="ctr" bIns="91425" lIns="182875" spcFirstLastPara="1" rIns="137150" wrap="square" tIns="91425">
            <a:noAutofit/>
          </a:bodyPr>
          <a:lstStyle/>
          <a:p>
            <a:pPr indent="0" lvl="0" marL="0" rtl="0" algn="r">
              <a:spcBef>
                <a:spcPts val="0"/>
              </a:spcBef>
              <a:spcAft>
                <a:spcPts val="0"/>
              </a:spcAft>
              <a:buClr>
                <a:srgbClr val="000000"/>
              </a:buClr>
              <a:buSzPts val="1100"/>
              <a:buFont typeface="Arial"/>
              <a:buNone/>
            </a:pPr>
            <a:r>
              <a:rPr lang="en" sz="1300">
                <a:latin typeface="Fira Sans Extra Condensed"/>
                <a:ea typeface="Fira Sans Extra Condensed"/>
                <a:cs typeface="Fira Sans Extra Condensed"/>
                <a:sym typeface="Fira Sans Extra Condensed"/>
              </a:rPr>
              <a:t>Focus on the execution of distributed applications.</a:t>
            </a:r>
            <a:endParaRPr sz="1300">
              <a:solidFill>
                <a:srgbClr val="000000"/>
              </a:solidFill>
              <a:latin typeface="Fira Sans Extra Condensed"/>
              <a:ea typeface="Fira Sans Extra Condensed"/>
              <a:cs typeface="Fira Sans Extra Condensed"/>
              <a:sym typeface="Fira Sans Extra Condensed"/>
            </a:endParaRPr>
          </a:p>
        </p:txBody>
      </p:sp>
      <p:sp>
        <p:nvSpPr>
          <p:cNvPr id="380" name="Google Shape;380;p26"/>
          <p:cNvSpPr/>
          <p:nvPr/>
        </p:nvSpPr>
        <p:spPr>
          <a:xfrm>
            <a:off x="5274550" y="2222063"/>
            <a:ext cx="3429000" cy="546600"/>
          </a:xfrm>
          <a:prstGeom prst="roundRect">
            <a:avLst>
              <a:gd fmla="val 50000" name="adj"/>
            </a:avLst>
          </a:prstGeom>
          <a:solidFill>
            <a:srgbClr val="EEEEEE"/>
          </a:solidFill>
          <a:ln>
            <a:noFill/>
          </a:ln>
        </p:spPr>
        <p:txBody>
          <a:bodyPr anchorCtr="0" anchor="ctr" bIns="91425" lIns="182875" spcFirstLastPara="1" rIns="137150" wrap="square" tIns="91425">
            <a:noAutofit/>
          </a:bodyPr>
          <a:lstStyle/>
          <a:p>
            <a:pPr indent="0" lvl="0" marL="0" rtl="0" algn="r">
              <a:spcBef>
                <a:spcPts val="0"/>
              </a:spcBef>
              <a:spcAft>
                <a:spcPts val="0"/>
              </a:spcAft>
              <a:buClr>
                <a:srgbClr val="000000"/>
              </a:buClr>
              <a:buSzPts val="1100"/>
              <a:buFont typeface="Arial"/>
              <a:buNone/>
            </a:pPr>
            <a:r>
              <a:rPr lang="en" sz="1300">
                <a:latin typeface="Fira Sans Extra Condensed"/>
                <a:ea typeface="Fira Sans Extra Condensed"/>
                <a:cs typeface="Fira Sans Extra Condensed"/>
                <a:sym typeface="Fira Sans Extra Condensed"/>
              </a:rPr>
              <a:t>Scheduling: Manages the scheduling of application tasks.</a:t>
            </a:r>
            <a:endParaRPr sz="1300">
              <a:solidFill>
                <a:srgbClr val="000000"/>
              </a:solidFill>
              <a:latin typeface="Fira Sans Extra Condensed"/>
              <a:ea typeface="Fira Sans Extra Condensed"/>
              <a:cs typeface="Fira Sans Extra Condensed"/>
              <a:sym typeface="Fira Sans Extra Condensed"/>
            </a:endParaRPr>
          </a:p>
        </p:txBody>
      </p:sp>
      <p:sp>
        <p:nvSpPr>
          <p:cNvPr id="381" name="Google Shape;381;p26"/>
          <p:cNvSpPr/>
          <p:nvPr/>
        </p:nvSpPr>
        <p:spPr>
          <a:xfrm>
            <a:off x="5274550" y="3191513"/>
            <a:ext cx="3429000" cy="546600"/>
          </a:xfrm>
          <a:prstGeom prst="roundRect">
            <a:avLst>
              <a:gd fmla="val 50000" name="adj"/>
            </a:avLst>
          </a:prstGeom>
          <a:solidFill>
            <a:srgbClr val="EEEEEE"/>
          </a:solidFill>
          <a:ln>
            <a:noFill/>
          </a:ln>
        </p:spPr>
        <p:txBody>
          <a:bodyPr anchorCtr="0" anchor="ctr" bIns="91425" lIns="182875" spcFirstLastPara="1" rIns="137150" wrap="square" tIns="91425">
            <a:noAutofit/>
          </a:bodyPr>
          <a:lstStyle/>
          <a:p>
            <a:pPr indent="0" lvl="0" marL="0" rtl="0" algn="r">
              <a:spcBef>
                <a:spcPts val="0"/>
              </a:spcBef>
              <a:spcAft>
                <a:spcPts val="0"/>
              </a:spcAft>
              <a:buClr>
                <a:srgbClr val="000000"/>
              </a:buClr>
              <a:buSzPts val="1100"/>
              <a:buFont typeface="Arial"/>
              <a:buNone/>
            </a:pPr>
            <a:r>
              <a:rPr lang="en" sz="1300">
                <a:latin typeface="Fira Sans Extra Condensed"/>
                <a:ea typeface="Fira Sans Extra Condensed"/>
                <a:cs typeface="Fira Sans Extra Condensed"/>
                <a:sym typeface="Fira Sans Extra Condensed"/>
              </a:rPr>
              <a:t>Programming models: Supports Task Computing, Thread Computing, and MapReduce.</a:t>
            </a:r>
            <a:endParaRPr sz="1300">
              <a:solidFill>
                <a:srgbClr val="000000"/>
              </a:solidFill>
              <a:latin typeface="Fira Sans Extra Condensed"/>
              <a:ea typeface="Fira Sans Extra Condensed"/>
              <a:cs typeface="Fira Sans Extra Condensed"/>
              <a:sym typeface="Fira Sans Extra Condensed"/>
            </a:endParaRPr>
          </a:p>
        </p:txBody>
      </p:sp>
      <p:sp>
        <p:nvSpPr>
          <p:cNvPr id="382" name="Google Shape;382;p26"/>
          <p:cNvSpPr/>
          <p:nvPr/>
        </p:nvSpPr>
        <p:spPr>
          <a:xfrm>
            <a:off x="4961400" y="1250447"/>
            <a:ext cx="547291" cy="546636"/>
          </a:xfrm>
          <a:custGeom>
            <a:rect b="b" l="l" r="r" t="t"/>
            <a:pathLst>
              <a:path extrusionOk="0" h="27521" w="27554">
                <a:moveTo>
                  <a:pt x="27553" y="13777"/>
                </a:moveTo>
                <a:cubicBezTo>
                  <a:pt x="27553" y="21349"/>
                  <a:pt x="21382" y="27520"/>
                  <a:pt x="13777" y="27520"/>
                </a:cubicBezTo>
                <a:cubicBezTo>
                  <a:pt x="6171" y="27520"/>
                  <a:pt x="0" y="21349"/>
                  <a:pt x="0" y="13777"/>
                </a:cubicBezTo>
                <a:cubicBezTo>
                  <a:pt x="0" y="6172"/>
                  <a:pt x="6171" y="1"/>
                  <a:pt x="13777" y="1"/>
                </a:cubicBezTo>
                <a:cubicBezTo>
                  <a:pt x="21382" y="1"/>
                  <a:pt x="27553" y="6172"/>
                  <a:pt x="27553" y="13777"/>
                </a:cubicBezTo>
                <a:close/>
              </a:path>
            </a:pathLst>
          </a:custGeom>
          <a:gradFill>
            <a:gsLst>
              <a:gs pos="0">
                <a:srgbClr val="1A85C8"/>
              </a:gs>
              <a:gs pos="100000">
                <a:srgbClr val="0F3750"/>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2500">
                <a:solidFill>
                  <a:srgbClr val="FFFFFF"/>
                </a:solidFill>
                <a:latin typeface="Fira Sans Extra Condensed"/>
                <a:ea typeface="Fira Sans Extra Condensed"/>
                <a:cs typeface="Fira Sans Extra Condensed"/>
                <a:sym typeface="Fira Sans Extra Condensed"/>
              </a:rPr>
              <a:t>1</a:t>
            </a:r>
            <a:endParaRPr>
              <a:solidFill>
                <a:srgbClr val="FFFFFF"/>
              </a:solidFill>
              <a:latin typeface="Fira Sans Extra Condensed"/>
              <a:ea typeface="Fira Sans Extra Condensed"/>
              <a:cs typeface="Fira Sans Extra Condensed"/>
              <a:sym typeface="Fira Sans Extra Condensed"/>
            </a:endParaRPr>
          </a:p>
        </p:txBody>
      </p:sp>
      <p:sp>
        <p:nvSpPr>
          <p:cNvPr id="383" name="Google Shape;383;p26"/>
          <p:cNvSpPr/>
          <p:nvPr/>
        </p:nvSpPr>
        <p:spPr>
          <a:xfrm>
            <a:off x="4961400" y="2219814"/>
            <a:ext cx="547291" cy="546616"/>
          </a:xfrm>
          <a:custGeom>
            <a:rect b="b" l="l" r="r" t="t"/>
            <a:pathLst>
              <a:path extrusionOk="0" h="27520" w="27554">
                <a:moveTo>
                  <a:pt x="27553" y="13777"/>
                </a:moveTo>
                <a:cubicBezTo>
                  <a:pt x="27553" y="21349"/>
                  <a:pt x="21382" y="27520"/>
                  <a:pt x="13777" y="27520"/>
                </a:cubicBezTo>
                <a:cubicBezTo>
                  <a:pt x="6171" y="27520"/>
                  <a:pt x="0" y="21349"/>
                  <a:pt x="0" y="13777"/>
                </a:cubicBezTo>
                <a:cubicBezTo>
                  <a:pt x="0" y="6171"/>
                  <a:pt x="6171" y="0"/>
                  <a:pt x="13777" y="0"/>
                </a:cubicBezTo>
                <a:cubicBezTo>
                  <a:pt x="21382" y="0"/>
                  <a:pt x="27553" y="6171"/>
                  <a:pt x="27553" y="13777"/>
                </a:cubicBezTo>
                <a:close/>
              </a:path>
            </a:pathLst>
          </a:custGeom>
          <a:gradFill>
            <a:gsLst>
              <a:gs pos="0">
                <a:srgbClr val="31AFDD"/>
              </a:gs>
              <a:gs pos="100000">
                <a:srgbClr val="195B7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2500">
                <a:solidFill>
                  <a:srgbClr val="FFFFFF"/>
                </a:solidFill>
                <a:latin typeface="Fira Sans Extra Condensed"/>
                <a:ea typeface="Fira Sans Extra Condensed"/>
                <a:cs typeface="Fira Sans Extra Condensed"/>
                <a:sym typeface="Fira Sans Extra Condensed"/>
              </a:rPr>
              <a:t>2</a:t>
            </a:r>
            <a:endParaRPr>
              <a:solidFill>
                <a:srgbClr val="FFFFFF"/>
              </a:solidFill>
              <a:latin typeface="Fira Sans Extra Condensed"/>
              <a:ea typeface="Fira Sans Extra Condensed"/>
              <a:cs typeface="Fira Sans Extra Condensed"/>
              <a:sym typeface="Fira Sans Extra Condensed"/>
            </a:endParaRPr>
          </a:p>
        </p:txBody>
      </p:sp>
      <p:sp>
        <p:nvSpPr>
          <p:cNvPr id="384" name="Google Shape;384;p26"/>
          <p:cNvSpPr/>
          <p:nvPr/>
        </p:nvSpPr>
        <p:spPr>
          <a:xfrm>
            <a:off x="4961400" y="3188717"/>
            <a:ext cx="547291" cy="546636"/>
          </a:xfrm>
          <a:custGeom>
            <a:rect b="b" l="l" r="r" t="t"/>
            <a:pathLst>
              <a:path extrusionOk="0" h="27521" w="27554">
                <a:moveTo>
                  <a:pt x="27553" y="13777"/>
                </a:moveTo>
                <a:cubicBezTo>
                  <a:pt x="27553" y="21349"/>
                  <a:pt x="21382" y="27520"/>
                  <a:pt x="13777" y="27520"/>
                </a:cubicBezTo>
                <a:cubicBezTo>
                  <a:pt x="6171" y="27520"/>
                  <a:pt x="0" y="21349"/>
                  <a:pt x="0" y="13777"/>
                </a:cubicBezTo>
                <a:cubicBezTo>
                  <a:pt x="0" y="6172"/>
                  <a:pt x="6171" y="0"/>
                  <a:pt x="13777" y="0"/>
                </a:cubicBezTo>
                <a:cubicBezTo>
                  <a:pt x="21382" y="0"/>
                  <a:pt x="27553" y="6172"/>
                  <a:pt x="27553" y="13777"/>
                </a:cubicBezTo>
                <a:close/>
              </a:path>
            </a:pathLst>
          </a:custGeom>
          <a:gradFill>
            <a:gsLst>
              <a:gs pos="0">
                <a:srgbClr val="58CBDF"/>
              </a:gs>
              <a:gs pos="100000">
                <a:srgbClr val="23819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2500">
                <a:solidFill>
                  <a:srgbClr val="FFFFFF"/>
                </a:solidFill>
                <a:latin typeface="Fira Sans Extra Condensed"/>
                <a:ea typeface="Fira Sans Extra Condensed"/>
                <a:cs typeface="Fira Sans Extra Condensed"/>
                <a:sym typeface="Fira Sans Extra Condensed"/>
              </a:rPr>
              <a:t>3</a:t>
            </a:r>
            <a:endParaRPr>
              <a:solidFill>
                <a:srgbClr val="FFFFFF"/>
              </a:solidFill>
              <a:latin typeface="Fira Sans Extra Condensed"/>
              <a:ea typeface="Fira Sans Extra Condensed"/>
              <a:cs typeface="Fira Sans Extra Condensed"/>
              <a:sym typeface="Fira Sans Extra Condensed"/>
            </a:endParaRPr>
          </a:p>
        </p:txBody>
      </p:sp>
      <p:sp>
        <p:nvSpPr>
          <p:cNvPr id="385" name="Google Shape;385;p26"/>
          <p:cNvSpPr/>
          <p:nvPr/>
        </p:nvSpPr>
        <p:spPr>
          <a:xfrm>
            <a:off x="5274550" y="4160963"/>
            <a:ext cx="3429000" cy="546600"/>
          </a:xfrm>
          <a:prstGeom prst="roundRect">
            <a:avLst>
              <a:gd fmla="val 50000" name="adj"/>
            </a:avLst>
          </a:prstGeom>
          <a:solidFill>
            <a:srgbClr val="EEEEEE"/>
          </a:solidFill>
          <a:ln>
            <a:noFill/>
          </a:ln>
        </p:spPr>
        <p:txBody>
          <a:bodyPr anchorCtr="0" anchor="ctr" bIns="91425" lIns="182875" spcFirstLastPara="1" rIns="137150" wrap="square" tIns="91425">
            <a:noAutofit/>
          </a:bodyPr>
          <a:lstStyle/>
          <a:p>
            <a:pPr indent="0" lvl="0" marL="0" rtl="0" algn="r">
              <a:spcBef>
                <a:spcPts val="0"/>
              </a:spcBef>
              <a:spcAft>
                <a:spcPts val="0"/>
              </a:spcAft>
              <a:buClr>
                <a:srgbClr val="000000"/>
              </a:buClr>
              <a:buSzPts val="1100"/>
              <a:buFont typeface="Arial"/>
              <a:buNone/>
            </a:pPr>
            <a:r>
              <a:rPr lang="en" sz="1300">
                <a:latin typeface="Fira Sans Extra Condensed"/>
                <a:ea typeface="Fira Sans Extra Condensed"/>
                <a:cs typeface="Fira Sans Extra Condensed"/>
                <a:sym typeface="Fira Sans Extra Condensed"/>
              </a:rPr>
              <a:t>Quality of Service (QoS) management: Ensures performance.</a:t>
            </a:r>
            <a:endParaRPr sz="1300">
              <a:solidFill>
                <a:srgbClr val="000000"/>
              </a:solidFill>
              <a:latin typeface="Fira Sans Extra Condensed"/>
              <a:ea typeface="Fira Sans Extra Condensed"/>
              <a:cs typeface="Fira Sans Extra Condensed"/>
              <a:sym typeface="Fira Sans Extra Condensed"/>
            </a:endParaRPr>
          </a:p>
        </p:txBody>
      </p:sp>
      <p:sp>
        <p:nvSpPr>
          <p:cNvPr id="386" name="Google Shape;386;p26"/>
          <p:cNvSpPr/>
          <p:nvPr/>
        </p:nvSpPr>
        <p:spPr>
          <a:xfrm>
            <a:off x="4961400" y="4160980"/>
            <a:ext cx="547291" cy="546636"/>
          </a:xfrm>
          <a:custGeom>
            <a:rect b="b" l="l" r="r" t="t"/>
            <a:pathLst>
              <a:path extrusionOk="0" h="27521" w="27554">
                <a:moveTo>
                  <a:pt x="27553" y="13777"/>
                </a:moveTo>
                <a:cubicBezTo>
                  <a:pt x="27553" y="21349"/>
                  <a:pt x="21382" y="27520"/>
                  <a:pt x="13777" y="27520"/>
                </a:cubicBezTo>
                <a:cubicBezTo>
                  <a:pt x="6171" y="27520"/>
                  <a:pt x="0" y="21349"/>
                  <a:pt x="0" y="13777"/>
                </a:cubicBezTo>
                <a:cubicBezTo>
                  <a:pt x="0" y="6172"/>
                  <a:pt x="6171" y="0"/>
                  <a:pt x="13777" y="0"/>
                </a:cubicBezTo>
                <a:cubicBezTo>
                  <a:pt x="21382" y="0"/>
                  <a:pt x="27553" y="6172"/>
                  <a:pt x="27553" y="13777"/>
                </a:cubicBezTo>
                <a:close/>
              </a:path>
            </a:pathLst>
          </a:custGeom>
          <a:gradFill>
            <a:gsLst>
              <a:gs pos="0">
                <a:srgbClr val="ADD8EB"/>
              </a:gs>
              <a:gs pos="100000">
                <a:srgbClr val="4BA4CA"/>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2500">
                <a:solidFill>
                  <a:srgbClr val="FFFFFF"/>
                </a:solidFill>
                <a:latin typeface="Fira Sans Extra Condensed"/>
                <a:ea typeface="Fira Sans Extra Condensed"/>
                <a:cs typeface="Fira Sans Extra Condensed"/>
                <a:sym typeface="Fira Sans Extra Condensed"/>
              </a:rPr>
              <a:t>4</a:t>
            </a:r>
            <a:endParaRPr>
              <a:solidFill>
                <a:srgbClr val="FFFFFF"/>
              </a:solidFill>
              <a:latin typeface="Fira Sans Extra Condensed"/>
              <a:ea typeface="Fira Sans Extra Condensed"/>
              <a:cs typeface="Fira Sans Extra Condensed"/>
              <a:sym typeface="Fira Sans Extra Condensed"/>
            </a:endParaRPr>
          </a:p>
        </p:txBody>
      </p:sp>
      <p:sp>
        <p:nvSpPr>
          <p:cNvPr id="387" name="Google Shape;387;p26"/>
          <p:cNvSpPr txBox="1"/>
          <p:nvPr/>
        </p:nvSpPr>
        <p:spPr>
          <a:xfrm>
            <a:off x="3721500" y="1470413"/>
            <a:ext cx="4455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Fira Sans Extra Condensed"/>
                <a:ea typeface="Fira Sans Extra Condensed"/>
                <a:cs typeface="Fira Sans Extra Condensed"/>
                <a:sym typeface="Fira Sans Extra Condensed"/>
              </a:rPr>
              <a:t>1</a:t>
            </a:r>
            <a:endParaRPr b="1" sz="3000">
              <a:latin typeface="Fira Sans Extra Condensed"/>
              <a:ea typeface="Fira Sans Extra Condensed"/>
              <a:cs typeface="Fira Sans Extra Condensed"/>
              <a:sym typeface="Fira Sans Extra Condensed"/>
            </a:endParaRPr>
          </a:p>
        </p:txBody>
      </p:sp>
      <p:sp>
        <p:nvSpPr>
          <p:cNvPr id="388" name="Google Shape;388;p26"/>
          <p:cNvSpPr txBox="1"/>
          <p:nvPr/>
        </p:nvSpPr>
        <p:spPr>
          <a:xfrm>
            <a:off x="942125" y="4129550"/>
            <a:ext cx="4455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Fira Sans Extra Condensed"/>
                <a:ea typeface="Fira Sans Extra Condensed"/>
                <a:cs typeface="Fira Sans Extra Condensed"/>
                <a:sym typeface="Fira Sans Extra Condensed"/>
              </a:rPr>
              <a:t>4</a:t>
            </a:r>
            <a:endParaRPr b="1" sz="3000">
              <a:latin typeface="Fira Sans Extra Condensed"/>
              <a:ea typeface="Fira Sans Extra Condensed"/>
              <a:cs typeface="Fira Sans Extra Condensed"/>
              <a:sym typeface="Fira Sans Extra Condensed"/>
            </a:endParaRPr>
          </a:p>
        </p:txBody>
      </p:sp>
      <p:sp>
        <p:nvSpPr>
          <p:cNvPr id="389" name="Google Shape;389;p26"/>
          <p:cNvSpPr txBox="1"/>
          <p:nvPr/>
        </p:nvSpPr>
        <p:spPr>
          <a:xfrm>
            <a:off x="1997525" y="1999341"/>
            <a:ext cx="4455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Fira Sans Extra Condensed"/>
                <a:ea typeface="Fira Sans Extra Condensed"/>
                <a:cs typeface="Fira Sans Extra Condensed"/>
                <a:sym typeface="Fira Sans Extra Condensed"/>
              </a:rPr>
              <a:t>2</a:t>
            </a:r>
            <a:endParaRPr b="1" sz="3000">
              <a:solidFill>
                <a:schemeClr val="lt1"/>
              </a:solidFill>
              <a:latin typeface="Fira Sans Extra Condensed"/>
              <a:ea typeface="Fira Sans Extra Condensed"/>
              <a:cs typeface="Fira Sans Extra Condensed"/>
              <a:sym typeface="Fira Sans Extra Condensed"/>
            </a:endParaRPr>
          </a:p>
        </p:txBody>
      </p:sp>
      <p:sp>
        <p:nvSpPr>
          <p:cNvPr id="390" name="Google Shape;390;p26"/>
          <p:cNvSpPr txBox="1"/>
          <p:nvPr/>
        </p:nvSpPr>
        <p:spPr>
          <a:xfrm>
            <a:off x="3108325" y="3632041"/>
            <a:ext cx="445500" cy="42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Fira Sans Extra Condensed"/>
                <a:ea typeface="Fira Sans Extra Condensed"/>
                <a:cs typeface="Fira Sans Extra Condensed"/>
                <a:sym typeface="Fira Sans Extra Condensed"/>
              </a:rPr>
              <a:t>3</a:t>
            </a:r>
            <a:endParaRPr b="1" sz="3000">
              <a:solidFill>
                <a:schemeClr val="lt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7"/>
          <p:cNvSpPr txBox="1"/>
          <p:nvPr>
            <p:ph type="title"/>
          </p:nvPr>
        </p:nvSpPr>
        <p:spPr>
          <a:xfrm>
            <a:off x="457200" y="3981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Aneka Container</a:t>
            </a:r>
            <a:endParaRPr/>
          </a:p>
        </p:txBody>
      </p:sp>
      <p:sp>
        <p:nvSpPr>
          <p:cNvPr id="396" name="Google Shape;396;p27"/>
          <p:cNvSpPr/>
          <p:nvPr/>
        </p:nvSpPr>
        <p:spPr>
          <a:xfrm>
            <a:off x="873725" y="1420200"/>
            <a:ext cx="1444425" cy="931500"/>
          </a:xfrm>
          <a:custGeom>
            <a:rect b="b" l="l" r="r" t="t"/>
            <a:pathLst>
              <a:path extrusionOk="0" h="37260" w="57777">
                <a:moveTo>
                  <a:pt x="40300" y="2690"/>
                </a:moveTo>
                <a:lnTo>
                  <a:pt x="40300" y="2690"/>
                </a:lnTo>
                <a:cubicBezTo>
                  <a:pt x="42416" y="3568"/>
                  <a:pt x="44422" y="4665"/>
                  <a:pt x="46193" y="6123"/>
                </a:cubicBezTo>
                <a:cubicBezTo>
                  <a:pt x="45049" y="5496"/>
                  <a:pt x="43826" y="4947"/>
                  <a:pt x="42651" y="4383"/>
                </a:cubicBezTo>
                <a:cubicBezTo>
                  <a:pt x="42478" y="4242"/>
                  <a:pt x="42322" y="4101"/>
                  <a:pt x="42149" y="3960"/>
                </a:cubicBezTo>
                <a:cubicBezTo>
                  <a:pt x="41569" y="3505"/>
                  <a:pt x="40942" y="3082"/>
                  <a:pt x="40300" y="2690"/>
                </a:cubicBezTo>
                <a:close/>
                <a:moveTo>
                  <a:pt x="43246" y="4916"/>
                </a:moveTo>
                <a:cubicBezTo>
                  <a:pt x="44328" y="5480"/>
                  <a:pt x="45409" y="6060"/>
                  <a:pt x="46522" y="6515"/>
                </a:cubicBezTo>
                <a:cubicBezTo>
                  <a:pt x="46531" y="6519"/>
                  <a:pt x="46540" y="6521"/>
                  <a:pt x="46550" y="6521"/>
                </a:cubicBezTo>
                <a:cubicBezTo>
                  <a:pt x="46577" y="6521"/>
                  <a:pt x="46605" y="6506"/>
                  <a:pt x="46616" y="6483"/>
                </a:cubicBezTo>
                <a:cubicBezTo>
                  <a:pt x="46977" y="6797"/>
                  <a:pt x="47322" y="7126"/>
                  <a:pt x="47667" y="7487"/>
                </a:cubicBezTo>
                <a:cubicBezTo>
                  <a:pt x="47964" y="7784"/>
                  <a:pt x="48231" y="8098"/>
                  <a:pt x="48497" y="8411"/>
                </a:cubicBezTo>
                <a:cubicBezTo>
                  <a:pt x="47290" y="7690"/>
                  <a:pt x="45974" y="7079"/>
                  <a:pt x="44688" y="6436"/>
                </a:cubicBezTo>
                <a:cubicBezTo>
                  <a:pt x="44250" y="5904"/>
                  <a:pt x="43764" y="5402"/>
                  <a:pt x="43246" y="4916"/>
                </a:cubicBezTo>
                <a:close/>
                <a:moveTo>
                  <a:pt x="44955" y="6766"/>
                </a:moveTo>
                <a:lnTo>
                  <a:pt x="44955" y="6766"/>
                </a:lnTo>
                <a:cubicBezTo>
                  <a:pt x="46146" y="7424"/>
                  <a:pt x="47353" y="8114"/>
                  <a:pt x="48591" y="8662"/>
                </a:cubicBezTo>
                <a:cubicBezTo>
                  <a:pt x="48611" y="8669"/>
                  <a:pt x="48628" y="8672"/>
                  <a:pt x="48643" y="8672"/>
                </a:cubicBezTo>
                <a:cubicBezTo>
                  <a:pt x="48664" y="8672"/>
                  <a:pt x="48683" y="8665"/>
                  <a:pt x="48701" y="8647"/>
                </a:cubicBezTo>
                <a:cubicBezTo>
                  <a:pt x="49124" y="9179"/>
                  <a:pt x="49516" y="9728"/>
                  <a:pt x="49861" y="10308"/>
                </a:cubicBezTo>
                <a:cubicBezTo>
                  <a:pt x="49845" y="10292"/>
                  <a:pt x="49830" y="10292"/>
                  <a:pt x="49798" y="10292"/>
                </a:cubicBezTo>
                <a:cubicBezTo>
                  <a:pt x="49579" y="10183"/>
                  <a:pt x="49344" y="10073"/>
                  <a:pt x="49124" y="9963"/>
                </a:cubicBezTo>
                <a:cubicBezTo>
                  <a:pt x="48732" y="9775"/>
                  <a:pt x="48341" y="9587"/>
                  <a:pt x="47949" y="9399"/>
                </a:cubicBezTo>
                <a:cubicBezTo>
                  <a:pt x="47353" y="9101"/>
                  <a:pt x="46757" y="8788"/>
                  <a:pt x="46162" y="8474"/>
                </a:cubicBezTo>
                <a:cubicBezTo>
                  <a:pt x="45801" y="7878"/>
                  <a:pt x="45394" y="7314"/>
                  <a:pt x="44955" y="6766"/>
                </a:cubicBezTo>
                <a:close/>
                <a:moveTo>
                  <a:pt x="46319" y="8725"/>
                </a:moveTo>
                <a:lnTo>
                  <a:pt x="46319" y="8725"/>
                </a:lnTo>
                <a:cubicBezTo>
                  <a:pt x="47541" y="9399"/>
                  <a:pt x="48779" y="10057"/>
                  <a:pt x="50065" y="10621"/>
                </a:cubicBezTo>
                <a:cubicBezTo>
                  <a:pt x="50316" y="11092"/>
                  <a:pt x="50566" y="11546"/>
                  <a:pt x="50786" y="12032"/>
                </a:cubicBezTo>
                <a:cubicBezTo>
                  <a:pt x="49595" y="11311"/>
                  <a:pt x="48309" y="10700"/>
                  <a:pt x="47055" y="10073"/>
                </a:cubicBezTo>
                <a:cubicBezTo>
                  <a:pt x="46836" y="9603"/>
                  <a:pt x="46585" y="9164"/>
                  <a:pt x="46319" y="8725"/>
                </a:cubicBezTo>
                <a:close/>
                <a:moveTo>
                  <a:pt x="47196" y="10339"/>
                </a:moveTo>
                <a:lnTo>
                  <a:pt x="47196" y="10339"/>
                </a:lnTo>
                <a:cubicBezTo>
                  <a:pt x="48403" y="11029"/>
                  <a:pt x="49642" y="11750"/>
                  <a:pt x="50911" y="12330"/>
                </a:cubicBezTo>
                <a:cubicBezTo>
                  <a:pt x="51037" y="12643"/>
                  <a:pt x="51146" y="12957"/>
                  <a:pt x="51256" y="13270"/>
                </a:cubicBezTo>
                <a:cubicBezTo>
                  <a:pt x="51318" y="13471"/>
                  <a:pt x="51380" y="13672"/>
                  <a:pt x="51441" y="13888"/>
                </a:cubicBezTo>
                <a:lnTo>
                  <a:pt x="51441" y="13888"/>
                </a:lnTo>
                <a:cubicBezTo>
                  <a:pt x="51437" y="13882"/>
                  <a:pt x="51428" y="13882"/>
                  <a:pt x="51428" y="13882"/>
                </a:cubicBezTo>
                <a:cubicBezTo>
                  <a:pt x="50331" y="13129"/>
                  <a:pt x="49062" y="12549"/>
                  <a:pt x="47855" y="11938"/>
                </a:cubicBezTo>
                <a:cubicBezTo>
                  <a:pt x="47667" y="11390"/>
                  <a:pt x="47431" y="10857"/>
                  <a:pt x="47196" y="10339"/>
                </a:cubicBezTo>
                <a:close/>
                <a:moveTo>
                  <a:pt x="47949" y="12205"/>
                </a:moveTo>
                <a:cubicBezTo>
                  <a:pt x="49062" y="12847"/>
                  <a:pt x="50190" y="13537"/>
                  <a:pt x="51366" y="14007"/>
                </a:cubicBezTo>
                <a:cubicBezTo>
                  <a:pt x="51377" y="14010"/>
                  <a:pt x="51387" y="14011"/>
                  <a:pt x="51396" y="14011"/>
                </a:cubicBezTo>
                <a:cubicBezTo>
                  <a:pt x="51439" y="14011"/>
                  <a:pt x="51460" y="13983"/>
                  <a:pt x="51460" y="13944"/>
                </a:cubicBezTo>
                <a:cubicBezTo>
                  <a:pt x="51616" y="14571"/>
                  <a:pt x="51742" y="15183"/>
                  <a:pt x="51820" y="15810"/>
                </a:cubicBezTo>
                <a:cubicBezTo>
                  <a:pt x="50754" y="15026"/>
                  <a:pt x="49547" y="14368"/>
                  <a:pt x="48403" y="13694"/>
                </a:cubicBezTo>
                <a:cubicBezTo>
                  <a:pt x="48278" y="13192"/>
                  <a:pt x="48121" y="12690"/>
                  <a:pt x="47949" y="12205"/>
                </a:cubicBezTo>
                <a:close/>
                <a:moveTo>
                  <a:pt x="48435" y="13866"/>
                </a:moveTo>
                <a:cubicBezTo>
                  <a:pt x="49563" y="14618"/>
                  <a:pt x="50676" y="15434"/>
                  <a:pt x="51852" y="16045"/>
                </a:cubicBezTo>
                <a:cubicBezTo>
                  <a:pt x="51914" y="16499"/>
                  <a:pt x="51946" y="16970"/>
                  <a:pt x="51977" y="17424"/>
                </a:cubicBezTo>
                <a:cubicBezTo>
                  <a:pt x="50895" y="16781"/>
                  <a:pt x="49798" y="16170"/>
                  <a:pt x="48748" y="15449"/>
                </a:cubicBezTo>
                <a:cubicBezTo>
                  <a:pt x="48670" y="14916"/>
                  <a:pt x="48560" y="14383"/>
                  <a:pt x="48435" y="13866"/>
                </a:cubicBezTo>
                <a:close/>
                <a:moveTo>
                  <a:pt x="48779" y="15653"/>
                </a:moveTo>
                <a:cubicBezTo>
                  <a:pt x="49783" y="16405"/>
                  <a:pt x="50864" y="17158"/>
                  <a:pt x="51993" y="17691"/>
                </a:cubicBezTo>
                <a:cubicBezTo>
                  <a:pt x="52024" y="18145"/>
                  <a:pt x="52024" y="18600"/>
                  <a:pt x="52040" y="19070"/>
                </a:cubicBezTo>
                <a:cubicBezTo>
                  <a:pt x="51021" y="18443"/>
                  <a:pt x="49971" y="17847"/>
                  <a:pt x="48921" y="17267"/>
                </a:cubicBezTo>
                <a:cubicBezTo>
                  <a:pt x="48905" y="16734"/>
                  <a:pt x="48842" y="16186"/>
                  <a:pt x="48779" y="15653"/>
                </a:cubicBezTo>
                <a:close/>
                <a:moveTo>
                  <a:pt x="48921" y="18709"/>
                </a:moveTo>
                <a:cubicBezTo>
                  <a:pt x="49720" y="19211"/>
                  <a:pt x="50504" y="19713"/>
                  <a:pt x="51303" y="20198"/>
                </a:cubicBezTo>
                <a:cubicBezTo>
                  <a:pt x="50770" y="20031"/>
                  <a:pt x="50216" y="19941"/>
                  <a:pt x="49655" y="19941"/>
                </a:cubicBezTo>
                <a:cubicBezTo>
                  <a:pt x="49375" y="19941"/>
                  <a:pt x="49093" y="19963"/>
                  <a:pt x="48811" y="20010"/>
                </a:cubicBezTo>
                <a:cubicBezTo>
                  <a:pt x="48858" y="19572"/>
                  <a:pt x="48905" y="19148"/>
                  <a:pt x="48921" y="18709"/>
                </a:cubicBezTo>
                <a:close/>
                <a:moveTo>
                  <a:pt x="48936" y="17471"/>
                </a:moveTo>
                <a:cubicBezTo>
                  <a:pt x="49955" y="18098"/>
                  <a:pt x="50990" y="18741"/>
                  <a:pt x="52040" y="19321"/>
                </a:cubicBezTo>
                <a:cubicBezTo>
                  <a:pt x="52040" y="19681"/>
                  <a:pt x="52040" y="20042"/>
                  <a:pt x="52040" y="20402"/>
                </a:cubicBezTo>
                <a:cubicBezTo>
                  <a:pt x="51021" y="19760"/>
                  <a:pt x="49971" y="19164"/>
                  <a:pt x="48921" y="18568"/>
                </a:cubicBezTo>
                <a:cubicBezTo>
                  <a:pt x="48936" y="18208"/>
                  <a:pt x="48936" y="17832"/>
                  <a:pt x="48936" y="17471"/>
                </a:cubicBezTo>
                <a:close/>
                <a:moveTo>
                  <a:pt x="55081" y="24337"/>
                </a:moveTo>
                <a:lnTo>
                  <a:pt x="55081" y="24337"/>
                </a:lnTo>
                <a:cubicBezTo>
                  <a:pt x="55425" y="24838"/>
                  <a:pt x="55707" y="25371"/>
                  <a:pt x="55927" y="25920"/>
                </a:cubicBezTo>
                <a:cubicBezTo>
                  <a:pt x="55660" y="25685"/>
                  <a:pt x="55394" y="25434"/>
                  <a:pt x="55143" y="25183"/>
                </a:cubicBezTo>
                <a:cubicBezTo>
                  <a:pt x="55143" y="24901"/>
                  <a:pt x="55128" y="24619"/>
                  <a:pt x="55081" y="24337"/>
                </a:cubicBezTo>
                <a:close/>
                <a:moveTo>
                  <a:pt x="55143" y="25434"/>
                </a:moveTo>
                <a:cubicBezTo>
                  <a:pt x="55425" y="25732"/>
                  <a:pt x="55739" y="26014"/>
                  <a:pt x="56068" y="26264"/>
                </a:cubicBezTo>
                <a:cubicBezTo>
                  <a:pt x="56209" y="26688"/>
                  <a:pt x="56319" y="27111"/>
                  <a:pt x="56397" y="27550"/>
                </a:cubicBezTo>
                <a:cubicBezTo>
                  <a:pt x="55911" y="27142"/>
                  <a:pt x="55441" y="26750"/>
                  <a:pt x="55033" y="26264"/>
                </a:cubicBezTo>
                <a:cubicBezTo>
                  <a:pt x="55096" y="25982"/>
                  <a:pt x="55128" y="25716"/>
                  <a:pt x="55143" y="25434"/>
                </a:cubicBezTo>
                <a:close/>
                <a:moveTo>
                  <a:pt x="54971" y="26531"/>
                </a:moveTo>
                <a:cubicBezTo>
                  <a:pt x="55394" y="27032"/>
                  <a:pt x="55880" y="27534"/>
                  <a:pt x="56444" y="27863"/>
                </a:cubicBezTo>
                <a:cubicBezTo>
                  <a:pt x="56491" y="28239"/>
                  <a:pt x="56523" y="28616"/>
                  <a:pt x="56507" y="28976"/>
                </a:cubicBezTo>
                <a:cubicBezTo>
                  <a:pt x="56287" y="28741"/>
                  <a:pt x="56021" y="28537"/>
                  <a:pt x="55786" y="28349"/>
                </a:cubicBezTo>
                <a:cubicBezTo>
                  <a:pt x="55425" y="28051"/>
                  <a:pt x="55033" y="27785"/>
                  <a:pt x="54610" y="27581"/>
                </a:cubicBezTo>
                <a:cubicBezTo>
                  <a:pt x="54767" y="27236"/>
                  <a:pt x="54892" y="26891"/>
                  <a:pt x="54971" y="26531"/>
                </a:cubicBezTo>
                <a:close/>
                <a:moveTo>
                  <a:pt x="54548" y="27722"/>
                </a:moveTo>
                <a:cubicBezTo>
                  <a:pt x="54971" y="28004"/>
                  <a:pt x="55363" y="28271"/>
                  <a:pt x="55739" y="28600"/>
                </a:cubicBezTo>
                <a:cubicBezTo>
                  <a:pt x="56005" y="28819"/>
                  <a:pt x="56240" y="29102"/>
                  <a:pt x="56507" y="29321"/>
                </a:cubicBezTo>
                <a:cubicBezTo>
                  <a:pt x="56476" y="29713"/>
                  <a:pt x="56429" y="30105"/>
                  <a:pt x="56350" y="30481"/>
                </a:cubicBezTo>
                <a:cubicBezTo>
                  <a:pt x="55629" y="29823"/>
                  <a:pt x="54798" y="29258"/>
                  <a:pt x="54015" y="28663"/>
                </a:cubicBezTo>
                <a:cubicBezTo>
                  <a:pt x="54218" y="28365"/>
                  <a:pt x="54407" y="28051"/>
                  <a:pt x="54548" y="27722"/>
                </a:cubicBezTo>
                <a:close/>
                <a:moveTo>
                  <a:pt x="30278" y="628"/>
                </a:moveTo>
                <a:cubicBezTo>
                  <a:pt x="32991" y="628"/>
                  <a:pt x="35698" y="1176"/>
                  <a:pt x="37933" y="2142"/>
                </a:cubicBezTo>
                <a:cubicBezTo>
                  <a:pt x="44971" y="5182"/>
                  <a:pt x="49077" y="12628"/>
                  <a:pt x="48294" y="20183"/>
                </a:cubicBezTo>
                <a:cubicBezTo>
                  <a:pt x="48194" y="20340"/>
                  <a:pt x="48302" y="20614"/>
                  <a:pt x="48535" y="20614"/>
                </a:cubicBezTo>
                <a:cubicBezTo>
                  <a:pt x="48558" y="20614"/>
                  <a:pt x="48582" y="20612"/>
                  <a:pt x="48607" y="20606"/>
                </a:cubicBezTo>
                <a:cubicBezTo>
                  <a:pt x="48931" y="20538"/>
                  <a:pt x="49258" y="20505"/>
                  <a:pt x="49584" y="20505"/>
                </a:cubicBezTo>
                <a:cubicBezTo>
                  <a:pt x="51735" y="20505"/>
                  <a:pt x="53823" y="21935"/>
                  <a:pt x="54422" y="24086"/>
                </a:cubicBezTo>
                <a:cubicBezTo>
                  <a:pt x="55175" y="26813"/>
                  <a:pt x="53137" y="29478"/>
                  <a:pt x="50864" y="30732"/>
                </a:cubicBezTo>
                <a:cubicBezTo>
                  <a:pt x="48403" y="32095"/>
                  <a:pt x="45441" y="32377"/>
                  <a:pt x="42682" y="32503"/>
                </a:cubicBezTo>
                <a:cubicBezTo>
                  <a:pt x="42074" y="32528"/>
                  <a:pt x="41465" y="32540"/>
                  <a:pt x="40857" y="32540"/>
                </a:cubicBezTo>
                <a:cubicBezTo>
                  <a:pt x="39225" y="32540"/>
                  <a:pt x="37595" y="32456"/>
                  <a:pt x="35974" y="32330"/>
                </a:cubicBezTo>
                <a:cubicBezTo>
                  <a:pt x="35974" y="32330"/>
                  <a:pt x="35974" y="32315"/>
                  <a:pt x="35958" y="32315"/>
                </a:cubicBezTo>
                <a:cubicBezTo>
                  <a:pt x="35945" y="32301"/>
                  <a:pt x="35931" y="32297"/>
                  <a:pt x="35918" y="32297"/>
                </a:cubicBezTo>
                <a:cubicBezTo>
                  <a:pt x="35900" y="32297"/>
                  <a:pt x="35882" y="32306"/>
                  <a:pt x="35864" y="32315"/>
                </a:cubicBezTo>
                <a:cubicBezTo>
                  <a:pt x="35331" y="32283"/>
                  <a:pt x="34814" y="32236"/>
                  <a:pt x="34281" y="32189"/>
                </a:cubicBezTo>
                <a:cubicBezTo>
                  <a:pt x="33999" y="32158"/>
                  <a:pt x="33716" y="32127"/>
                  <a:pt x="33434" y="32111"/>
                </a:cubicBezTo>
                <a:cubicBezTo>
                  <a:pt x="33419" y="32095"/>
                  <a:pt x="33403" y="32080"/>
                  <a:pt x="33387" y="32064"/>
                </a:cubicBezTo>
                <a:cubicBezTo>
                  <a:pt x="33364" y="32047"/>
                  <a:pt x="33341" y="32040"/>
                  <a:pt x="33320" y="32040"/>
                </a:cubicBezTo>
                <a:cubicBezTo>
                  <a:pt x="33283" y="32040"/>
                  <a:pt x="33250" y="32060"/>
                  <a:pt x="33231" y="32080"/>
                </a:cubicBezTo>
                <a:cubicBezTo>
                  <a:pt x="30832" y="31860"/>
                  <a:pt x="28434" y="31625"/>
                  <a:pt x="26036" y="31453"/>
                </a:cubicBezTo>
                <a:cubicBezTo>
                  <a:pt x="26020" y="31453"/>
                  <a:pt x="26020" y="31453"/>
                  <a:pt x="26020" y="31437"/>
                </a:cubicBezTo>
                <a:cubicBezTo>
                  <a:pt x="26007" y="31430"/>
                  <a:pt x="25994" y="31427"/>
                  <a:pt x="25981" y="31427"/>
                </a:cubicBezTo>
                <a:cubicBezTo>
                  <a:pt x="25963" y="31427"/>
                  <a:pt x="25945" y="31434"/>
                  <a:pt x="25926" y="31453"/>
                </a:cubicBezTo>
                <a:cubicBezTo>
                  <a:pt x="24066" y="31324"/>
                  <a:pt x="22205" y="31239"/>
                  <a:pt x="20334" y="31239"/>
                </a:cubicBezTo>
                <a:cubicBezTo>
                  <a:pt x="19479" y="31239"/>
                  <a:pt x="18621" y="31257"/>
                  <a:pt x="17760" y="31296"/>
                </a:cubicBezTo>
                <a:cubicBezTo>
                  <a:pt x="17729" y="31265"/>
                  <a:pt x="17682" y="31233"/>
                  <a:pt x="17650" y="31202"/>
                </a:cubicBezTo>
                <a:cubicBezTo>
                  <a:pt x="17634" y="31189"/>
                  <a:pt x="17617" y="31183"/>
                  <a:pt x="17600" y="31183"/>
                </a:cubicBezTo>
                <a:cubicBezTo>
                  <a:pt x="17539" y="31183"/>
                  <a:pt x="17491" y="31262"/>
                  <a:pt x="17541" y="31312"/>
                </a:cubicBezTo>
                <a:lnTo>
                  <a:pt x="17556" y="31312"/>
                </a:lnTo>
                <a:cubicBezTo>
                  <a:pt x="17415" y="31312"/>
                  <a:pt x="17290" y="31327"/>
                  <a:pt x="17164" y="31327"/>
                </a:cubicBezTo>
                <a:cubicBezTo>
                  <a:pt x="15147" y="31450"/>
                  <a:pt x="13121" y="31604"/>
                  <a:pt x="11099" y="31604"/>
                </a:cubicBezTo>
                <a:cubicBezTo>
                  <a:pt x="10278" y="31604"/>
                  <a:pt x="9457" y="31579"/>
                  <a:pt x="8638" y="31515"/>
                </a:cubicBezTo>
                <a:cubicBezTo>
                  <a:pt x="8293" y="31484"/>
                  <a:pt x="7932" y="31453"/>
                  <a:pt x="7556" y="31406"/>
                </a:cubicBezTo>
                <a:cubicBezTo>
                  <a:pt x="7556" y="31390"/>
                  <a:pt x="7540" y="31390"/>
                  <a:pt x="7525" y="31390"/>
                </a:cubicBezTo>
                <a:cubicBezTo>
                  <a:pt x="5189" y="31092"/>
                  <a:pt x="2728" y="30340"/>
                  <a:pt x="1506" y="28177"/>
                </a:cubicBezTo>
                <a:cubicBezTo>
                  <a:pt x="142" y="25810"/>
                  <a:pt x="503" y="22722"/>
                  <a:pt x="2007" y="20496"/>
                </a:cubicBezTo>
                <a:cubicBezTo>
                  <a:pt x="3141" y="18811"/>
                  <a:pt x="5071" y="17685"/>
                  <a:pt x="7007" y="17685"/>
                </a:cubicBezTo>
                <a:cubicBezTo>
                  <a:pt x="7933" y="17685"/>
                  <a:pt x="8861" y="17943"/>
                  <a:pt x="9703" y="18521"/>
                </a:cubicBezTo>
                <a:cubicBezTo>
                  <a:pt x="9766" y="18568"/>
                  <a:pt x="9813" y="18615"/>
                  <a:pt x="9860" y="18662"/>
                </a:cubicBezTo>
                <a:cubicBezTo>
                  <a:pt x="9883" y="18685"/>
                  <a:pt x="9906" y="18700"/>
                  <a:pt x="9929" y="18700"/>
                </a:cubicBezTo>
                <a:cubicBezTo>
                  <a:pt x="9937" y="18700"/>
                  <a:pt x="9946" y="18698"/>
                  <a:pt x="9954" y="18694"/>
                </a:cubicBezTo>
                <a:cubicBezTo>
                  <a:pt x="9985" y="18725"/>
                  <a:pt x="10001" y="18725"/>
                  <a:pt x="10017" y="18756"/>
                </a:cubicBezTo>
                <a:cubicBezTo>
                  <a:pt x="10050" y="18779"/>
                  <a:pt x="10085" y="18789"/>
                  <a:pt x="10118" y="18789"/>
                </a:cubicBezTo>
                <a:cubicBezTo>
                  <a:pt x="10244" y="18789"/>
                  <a:pt x="10348" y="18649"/>
                  <a:pt x="10236" y="18537"/>
                </a:cubicBezTo>
                <a:cubicBezTo>
                  <a:pt x="10127" y="18427"/>
                  <a:pt x="10001" y="18333"/>
                  <a:pt x="9891" y="18239"/>
                </a:cubicBezTo>
                <a:cubicBezTo>
                  <a:pt x="8449" y="16139"/>
                  <a:pt x="8293" y="13443"/>
                  <a:pt x="9750" y="11264"/>
                </a:cubicBezTo>
                <a:cubicBezTo>
                  <a:pt x="10997" y="9382"/>
                  <a:pt x="13186" y="7975"/>
                  <a:pt x="15441" y="7975"/>
                </a:cubicBezTo>
                <a:cubicBezTo>
                  <a:pt x="16021" y="7975"/>
                  <a:pt x="16606" y="8068"/>
                  <a:pt x="17180" y="8270"/>
                </a:cubicBezTo>
                <a:cubicBezTo>
                  <a:pt x="17214" y="8281"/>
                  <a:pt x="17245" y="8286"/>
                  <a:pt x="17275" y="8286"/>
                </a:cubicBezTo>
                <a:cubicBezTo>
                  <a:pt x="17423" y="8286"/>
                  <a:pt x="17514" y="8163"/>
                  <a:pt x="17541" y="8020"/>
                </a:cubicBezTo>
                <a:cubicBezTo>
                  <a:pt x="17635" y="8020"/>
                  <a:pt x="17744" y="7973"/>
                  <a:pt x="17791" y="7847"/>
                </a:cubicBezTo>
                <a:cubicBezTo>
                  <a:pt x="19657" y="2716"/>
                  <a:pt x="24979" y="628"/>
                  <a:pt x="30278" y="628"/>
                </a:cubicBezTo>
                <a:close/>
                <a:moveTo>
                  <a:pt x="53905" y="28819"/>
                </a:moveTo>
                <a:cubicBezTo>
                  <a:pt x="54689" y="29462"/>
                  <a:pt x="55457" y="30167"/>
                  <a:pt x="56303" y="30716"/>
                </a:cubicBezTo>
                <a:cubicBezTo>
                  <a:pt x="56225" y="31045"/>
                  <a:pt x="56115" y="31359"/>
                  <a:pt x="55990" y="31688"/>
                </a:cubicBezTo>
                <a:cubicBezTo>
                  <a:pt x="55206" y="30920"/>
                  <a:pt x="54297" y="30261"/>
                  <a:pt x="53450" y="29587"/>
                </a:cubicBezTo>
                <a:cubicBezTo>
                  <a:pt x="53436" y="29573"/>
                  <a:pt x="53419" y="29567"/>
                  <a:pt x="53403" y="29567"/>
                </a:cubicBezTo>
                <a:cubicBezTo>
                  <a:pt x="53352" y="29567"/>
                  <a:pt x="53308" y="29630"/>
                  <a:pt x="53356" y="29666"/>
                </a:cubicBezTo>
                <a:cubicBezTo>
                  <a:pt x="54187" y="30418"/>
                  <a:pt x="55002" y="31233"/>
                  <a:pt x="55911" y="31892"/>
                </a:cubicBezTo>
                <a:cubicBezTo>
                  <a:pt x="55786" y="32205"/>
                  <a:pt x="55629" y="32503"/>
                  <a:pt x="55457" y="32801"/>
                </a:cubicBezTo>
                <a:cubicBezTo>
                  <a:pt x="54595" y="31892"/>
                  <a:pt x="53513" y="31108"/>
                  <a:pt x="52510" y="30340"/>
                </a:cubicBezTo>
                <a:cubicBezTo>
                  <a:pt x="52573" y="30277"/>
                  <a:pt x="52651" y="30230"/>
                  <a:pt x="52714" y="30167"/>
                </a:cubicBezTo>
                <a:cubicBezTo>
                  <a:pt x="53153" y="29776"/>
                  <a:pt x="53560" y="29321"/>
                  <a:pt x="53905" y="28819"/>
                </a:cubicBezTo>
                <a:close/>
                <a:moveTo>
                  <a:pt x="52369" y="30450"/>
                </a:moveTo>
                <a:cubicBezTo>
                  <a:pt x="53309" y="31312"/>
                  <a:pt x="54297" y="32252"/>
                  <a:pt x="55347" y="32957"/>
                </a:cubicBezTo>
                <a:lnTo>
                  <a:pt x="55363" y="32957"/>
                </a:lnTo>
                <a:cubicBezTo>
                  <a:pt x="55128" y="33334"/>
                  <a:pt x="54861" y="33678"/>
                  <a:pt x="54563" y="34023"/>
                </a:cubicBezTo>
                <a:cubicBezTo>
                  <a:pt x="54062" y="33584"/>
                  <a:pt x="53497" y="33208"/>
                  <a:pt x="52996" y="32785"/>
                </a:cubicBezTo>
                <a:cubicBezTo>
                  <a:pt x="52400" y="32283"/>
                  <a:pt x="51820" y="31750"/>
                  <a:pt x="51256" y="31186"/>
                </a:cubicBezTo>
                <a:cubicBezTo>
                  <a:pt x="51648" y="30967"/>
                  <a:pt x="52008" y="30732"/>
                  <a:pt x="52369" y="30450"/>
                </a:cubicBezTo>
                <a:close/>
                <a:moveTo>
                  <a:pt x="2932" y="30528"/>
                </a:moveTo>
                <a:cubicBezTo>
                  <a:pt x="3825" y="31123"/>
                  <a:pt x="4844" y="31500"/>
                  <a:pt x="5910" y="31750"/>
                </a:cubicBezTo>
                <a:cubicBezTo>
                  <a:pt x="7274" y="32879"/>
                  <a:pt x="8638" y="34055"/>
                  <a:pt x="10080" y="35120"/>
                </a:cubicBezTo>
                <a:cubicBezTo>
                  <a:pt x="8481" y="34588"/>
                  <a:pt x="7039" y="33694"/>
                  <a:pt x="5644" y="32660"/>
                </a:cubicBezTo>
                <a:cubicBezTo>
                  <a:pt x="4735" y="31986"/>
                  <a:pt x="3778" y="31296"/>
                  <a:pt x="2932" y="30528"/>
                </a:cubicBezTo>
                <a:close/>
                <a:moveTo>
                  <a:pt x="18152" y="31876"/>
                </a:moveTo>
                <a:cubicBezTo>
                  <a:pt x="19563" y="33177"/>
                  <a:pt x="21067" y="34478"/>
                  <a:pt x="22666" y="35497"/>
                </a:cubicBezTo>
                <a:cubicBezTo>
                  <a:pt x="22212" y="35486"/>
                  <a:pt x="21749" y="35474"/>
                  <a:pt x="21285" y="35474"/>
                </a:cubicBezTo>
                <a:cubicBezTo>
                  <a:pt x="21092" y="35474"/>
                  <a:pt x="20900" y="35476"/>
                  <a:pt x="20707" y="35481"/>
                </a:cubicBezTo>
                <a:cubicBezTo>
                  <a:pt x="19390" y="34227"/>
                  <a:pt x="17917" y="33130"/>
                  <a:pt x="16506" y="31970"/>
                </a:cubicBezTo>
                <a:cubicBezTo>
                  <a:pt x="17055" y="31939"/>
                  <a:pt x="17603" y="31907"/>
                  <a:pt x="18152" y="31876"/>
                </a:cubicBezTo>
                <a:close/>
                <a:moveTo>
                  <a:pt x="20174" y="31797"/>
                </a:moveTo>
                <a:cubicBezTo>
                  <a:pt x="21632" y="33114"/>
                  <a:pt x="23168" y="34478"/>
                  <a:pt x="24829" y="35528"/>
                </a:cubicBezTo>
                <a:cubicBezTo>
                  <a:pt x="24233" y="35512"/>
                  <a:pt x="23638" y="35497"/>
                  <a:pt x="23042" y="35497"/>
                </a:cubicBezTo>
                <a:cubicBezTo>
                  <a:pt x="23042" y="35481"/>
                  <a:pt x="23042" y="35465"/>
                  <a:pt x="23027" y="35450"/>
                </a:cubicBezTo>
                <a:cubicBezTo>
                  <a:pt x="21537" y="34211"/>
                  <a:pt x="19970" y="33067"/>
                  <a:pt x="18465" y="31860"/>
                </a:cubicBezTo>
                <a:cubicBezTo>
                  <a:pt x="19030" y="31845"/>
                  <a:pt x="19594" y="31813"/>
                  <a:pt x="20174" y="31797"/>
                </a:cubicBezTo>
                <a:close/>
                <a:moveTo>
                  <a:pt x="6396" y="31860"/>
                </a:moveTo>
                <a:cubicBezTo>
                  <a:pt x="6960" y="31954"/>
                  <a:pt x="7525" y="32033"/>
                  <a:pt x="8105" y="32080"/>
                </a:cubicBezTo>
                <a:cubicBezTo>
                  <a:pt x="9359" y="33271"/>
                  <a:pt x="10644" y="34478"/>
                  <a:pt x="11992" y="35544"/>
                </a:cubicBezTo>
                <a:cubicBezTo>
                  <a:pt x="11616" y="35497"/>
                  <a:pt x="11239" y="35434"/>
                  <a:pt x="10879" y="35340"/>
                </a:cubicBezTo>
                <a:cubicBezTo>
                  <a:pt x="9453" y="34102"/>
                  <a:pt x="7916" y="32989"/>
                  <a:pt x="6396" y="31860"/>
                </a:cubicBezTo>
                <a:close/>
                <a:moveTo>
                  <a:pt x="16224" y="31986"/>
                </a:moveTo>
                <a:cubicBezTo>
                  <a:pt x="17556" y="33193"/>
                  <a:pt x="18904" y="34431"/>
                  <a:pt x="20362" y="35481"/>
                </a:cubicBezTo>
                <a:lnTo>
                  <a:pt x="19437" y="35481"/>
                </a:lnTo>
                <a:cubicBezTo>
                  <a:pt x="18669" y="35481"/>
                  <a:pt x="17885" y="35512"/>
                  <a:pt x="17102" y="35544"/>
                </a:cubicBezTo>
                <a:cubicBezTo>
                  <a:pt x="15519" y="34446"/>
                  <a:pt x="13967" y="33334"/>
                  <a:pt x="12446" y="32174"/>
                </a:cubicBezTo>
                <a:cubicBezTo>
                  <a:pt x="13042" y="32158"/>
                  <a:pt x="13653" y="32127"/>
                  <a:pt x="14249" y="32095"/>
                </a:cubicBezTo>
                <a:cubicBezTo>
                  <a:pt x="15487" y="33349"/>
                  <a:pt x="16929" y="34619"/>
                  <a:pt x="18465" y="35450"/>
                </a:cubicBezTo>
                <a:cubicBezTo>
                  <a:pt x="18485" y="35460"/>
                  <a:pt x="18506" y="35464"/>
                  <a:pt x="18525" y="35464"/>
                </a:cubicBezTo>
                <a:cubicBezTo>
                  <a:pt x="18629" y="35464"/>
                  <a:pt x="18714" y="35341"/>
                  <a:pt x="18622" y="35262"/>
                </a:cubicBezTo>
                <a:cubicBezTo>
                  <a:pt x="17258" y="34180"/>
                  <a:pt x="15863" y="33208"/>
                  <a:pt x="14547" y="32080"/>
                </a:cubicBezTo>
                <a:cubicBezTo>
                  <a:pt x="15111" y="32064"/>
                  <a:pt x="15660" y="32017"/>
                  <a:pt x="16224" y="31986"/>
                </a:cubicBezTo>
                <a:close/>
                <a:moveTo>
                  <a:pt x="21992" y="31782"/>
                </a:moveTo>
                <a:cubicBezTo>
                  <a:pt x="23732" y="32957"/>
                  <a:pt x="25393" y="34211"/>
                  <a:pt x="26976" y="35591"/>
                </a:cubicBezTo>
                <a:cubicBezTo>
                  <a:pt x="26820" y="35575"/>
                  <a:pt x="26679" y="35575"/>
                  <a:pt x="26522" y="35575"/>
                </a:cubicBezTo>
                <a:cubicBezTo>
                  <a:pt x="26083" y="35559"/>
                  <a:pt x="25628" y="35544"/>
                  <a:pt x="25190" y="35528"/>
                </a:cubicBezTo>
                <a:cubicBezTo>
                  <a:pt x="25190" y="35497"/>
                  <a:pt x="25190" y="35465"/>
                  <a:pt x="25143" y="35434"/>
                </a:cubicBezTo>
                <a:cubicBezTo>
                  <a:pt x="23606" y="34180"/>
                  <a:pt x="21976" y="33067"/>
                  <a:pt x="20440" y="31797"/>
                </a:cubicBezTo>
                <a:cubicBezTo>
                  <a:pt x="20958" y="31782"/>
                  <a:pt x="21475" y="31782"/>
                  <a:pt x="21992" y="31782"/>
                </a:cubicBezTo>
                <a:close/>
                <a:moveTo>
                  <a:pt x="12196" y="32174"/>
                </a:moveTo>
                <a:cubicBezTo>
                  <a:pt x="13638" y="33365"/>
                  <a:pt x="15142" y="34493"/>
                  <a:pt x="16678" y="35575"/>
                </a:cubicBezTo>
                <a:cubicBezTo>
                  <a:pt x="15957" y="35606"/>
                  <a:pt x="15236" y="35638"/>
                  <a:pt x="14500" y="35638"/>
                </a:cubicBezTo>
                <a:cubicBezTo>
                  <a:pt x="14562" y="35606"/>
                  <a:pt x="14609" y="35512"/>
                  <a:pt x="14531" y="35465"/>
                </a:cubicBezTo>
                <a:cubicBezTo>
                  <a:pt x="13136" y="34352"/>
                  <a:pt x="11725" y="33271"/>
                  <a:pt x="10330" y="32189"/>
                </a:cubicBezTo>
                <a:cubicBezTo>
                  <a:pt x="10550" y="32189"/>
                  <a:pt x="10769" y="32196"/>
                  <a:pt x="10989" y="32196"/>
                </a:cubicBezTo>
                <a:cubicBezTo>
                  <a:pt x="11098" y="32196"/>
                  <a:pt x="11208" y="32195"/>
                  <a:pt x="11318" y="32189"/>
                </a:cubicBezTo>
                <a:cubicBezTo>
                  <a:pt x="11600" y="32189"/>
                  <a:pt x="11898" y="32189"/>
                  <a:pt x="12196" y="32174"/>
                </a:cubicBezTo>
                <a:close/>
                <a:moveTo>
                  <a:pt x="8449" y="32111"/>
                </a:moveTo>
                <a:lnTo>
                  <a:pt x="8449" y="32111"/>
                </a:lnTo>
                <a:cubicBezTo>
                  <a:pt x="8982" y="32158"/>
                  <a:pt x="9500" y="32174"/>
                  <a:pt x="10001" y="32189"/>
                </a:cubicBezTo>
                <a:cubicBezTo>
                  <a:pt x="11459" y="33334"/>
                  <a:pt x="12901" y="34493"/>
                  <a:pt x="14359" y="35638"/>
                </a:cubicBezTo>
                <a:lnTo>
                  <a:pt x="14374" y="35638"/>
                </a:lnTo>
                <a:cubicBezTo>
                  <a:pt x="14218" y="35642"/>
                  <a:pt x="14060" y="35644"/>
                  <a:pt x="13902" y="35644"/>
                </a:cubicBezTo>
                <a:cubicBezTo>
                  <a:pt x="13427" y="35644"/>
                  <a:pt x="12948" y="35626"/>
                  <a:pt x="12478" y="35591"/>
                </a:cubicBezTo>
                <a:cubicBezTo>
                  <a:pt x="11224" y="34368"/>
                  <a:pt x="9829" y="33224"/>
                  <a:pt x="8449" y="32111"/>
                </a:cubicBezTo>
                <a:close/>
                <a:moveTo>
                  <a:pt x="22494" y="31797"/>
                </a:moveTo>
                <a:cubicBezTo>
                  <a:pt x="23183" y="31813"/>
                  <a:pt x="23873" y="31845"/>
                  <a:pt x="24563" y="31892"/>
                </a:cubicBezTo>
                <a:cubicBezTo>
                  <a:pt x="25942" y="33145"/>
                  <a:pt x="27306" y="34431"/>
                  <a:pt x="28716" y="35669"/>
                </a:cubicBezTo>
                <a:cubicBezTo>
                  <a:pt x="28277" y="35638"/>
                  <a:pt x="27823" y="35622"/>
                  <a:pt x="27384" y="35606"/>
                </a:cubicBezTo>
                <a:cubicBezTo>
                  <a:pt x="25817" y="34211"/>
                  <a:pt x="24139" y="32926"/>
                  <a:pt x="22384" y="31797"/>
                </a:cubicBezTo>
                <a:close/>
                <a:moveTo>
                  <a:pt x="24735" y="31892"/>
                </a:moveTo>
                <a:lnTo>
                  <a:pt x="24735" y="31892"/>
                </a:lnTo>
                <a:cubicBezTo>
                  <a:pt x="25315" y="31923"/>
                  <a:pt x="25895" y="31970"/>
                  <a:pt x="26459" y="32017"/>
                </a:cubicBezTo>
                <a:cubicBezTo>
                  <a:pt x="27901" y="33365"/>
                  <a:pt x="29437" y="34635"/>
                  <a:pt x="31036" y="35779"/>
                </a:cubicBezTo>
                <a:cubicBezTo>
                  <a:pt x="30315" y="35732"/>
                  <a:pt x="29610" y="35700"/>
                  <a:pt x="28904" y="35669"/>
                </a:cubicBezTo>
                <a:cubicBezTo>
                  <a:pt x="28936" y="35638"/>
                  <a:pt x="28936" y="35591"/>
                  <a:pt x="28889" y="35544"/>
                </a:cubicBezTo>
                <a:cubicBezTo>
                  <a:pt x="27541" y="34305"/>
                  <a:pt x="26130" y="33098"/>
                  <a:pt x="24735" y="31892"/>
                </a:cubicBezTo>
                <a:close/>
                <a:moveTo>
                  <a:pt x="51068" y="31296"/>
                </a:moveTo>
                <a:cubicBezTo>
                  <a:pt x="51068" y="31312"/>
                  <a:pt x="51068" y="31327"/>
                  <a:pt x="51084" y="31327"/>
                </a:cubicBezTo>
                <a:cubicBezTo>
                  <a:pt x="52055" y="32315"/>
                  <a:pt x="53153" y="33459"/>
                  <a:pt x="54359" y="34211"/>
                </a:cubicBezTo>
                <a:cubicBezTo>
                  <a:pt x="54171" y="34415"/>
                  <a:pt x="53968" y="34603"/>
                  <a:pt x="53733" y="34791"/>
                </a:cubicBezTo>
                <a:cubicBezTo>
                  <a:pt x="53231" y="35214"/>
                  <a:pt x="52682" y="35544"/>
                  <a:pt x="52102" y="35810"/>
                </a:cubicBezTo>
                <a:cubicBezTo>
                  <a:pt x="50786" y="34635"/>
                  <a:pt x="49328" y="33584"/>
                  <a:pt x="47964" y="32440"/>
                </a:cubicBezTo>
                <a:cubicBezTo>
                  <a:pt x="48576" y="32299"/>
                  <a:pt x="49171" y="32111"/>
                  <a:pt x="49751" y="31892"/>
                </a:cubicBezTo>
                <a:cubicBezTo>
                  <a:pt x="50817" y="33004"/>
                  <a:pt x="51993" y="34196"/>
                  <a:pt x="53325" y="34995"/>
                </a:cubicBezTo>
                <a:cubicBezTo>
                  <a:pt x="53341" y="35006"/>
                  <a:pt x="53358" y="35011"/>
                  <a:pt x="53373" y="35011"/>
                </a:cubicBezTo>
                <a:cubicBezTo>
                  <a:pt x="53446" y="35011"/>
                  <a:pt x="53499" y="34903"/>
                  <a:pt x="53435" y="34838"/>
                </a:cubicBezTo>
                <a:cubicBezTo>
                  <a:pt x="52322" y="33788"/>
                  <a:pt x="51084" y="32879"/>
                  <a:pt x="49955" y="31813"/>
                </a:cubicBezTo>
                <a:cubicBezTo>
                  <a:pt x="50331" y="31672"/>
                  <a:pt x="50707" y="31500"/>
                  <a:pt x="51068" y="31296"/>
                </a:cubicBezTo>
                <a:close/>
                <a:moveTo>
                  <a:pt x="26710" y="32033"/>
                </a:moveTo>
                <a:cubicBezTo>
                  <a:pt x="27462" y="32095"/>
                  <a:pt x="28199" y="32174"/>
                  <a:pt x="28951" y="32252"/>
                </a:cubicBezTo>
                <a:cubicBezTo>
                  <a:pt x="30425" y="33537"/>
                  <a:pt x="31945" y="34838"/>
                  <a:pt x="33591" y="35888"/>
                </a:cubicBezTo>
                <a:cubicBezTo>
                  <a:pt x="33613" y="35902"/>
                  <a:pt x="33635" y="35908"/>
                  <a:pt x="33656" y="35908"/>
                </a:cubicBezTo>
                <a:cubicBezTo>
                  <a:pt x="33754" y="35908"/>
                  <a:pt x="33825" y="35778"/>
                  <a:pt x="33748" y="35700"/>
                </a:cubicBezTo>
                <a:cubicBezTo>
                  <a:pt x="32274" y="34541"/>
                  <a:pt x="30754" y="33475"/>
                  <a:pt x="29296" y="32283"/>
                </a:cubicBezTo>
                <a:lnTo>
                  <a:pt x="29296" y="32283"/>
                </a:lnTo>
                <a:cubicBezTo>
                  <a:pt x="30002" y="32346"/>
                  <a:pt x="30707" y="32424"/>
                  <a:pt x="31412" y="32503"/>
                </a:cubicBezTo>
                <a:cubicBezTo>
                  <a:pt x="32180" y="33130"/>
                  <a:pt x="32948" y="33757"/>
                  <a:pt x="33732" y="34368"/>
                </a:cubicBezTo>
                <a:cubicBezTo>
                  <a:pt x="34453" y="34948"/>
                  <a:pt x="35174" y="35591"/>
                  <a:pt x="35989" y="36061"/>
                </a:cubicBezTo>
                <a:cubicBezTo>
                  <a:pt x="34422" y="35967"/>
                  <a:pt x="32854" y="35873"/>
                  <a:pt x="31303" y="35794"/>
                </a:cubicBezTo>
                <a:cubicBezTo>
                  <a:pt x="31318" y="35747"/>
                  <a:pt x="31303" y="35685"/>
                  <a:pt x="31256" y="35638"/>
                </a:cubicBezTo>
                <a:cubicBezTo>
                  <a:pt x="29704" y="34493"/>
                  <a:pt x="28183" y="33302"/>
                  <a:pt x="26710" y="32033"/>
                </a:cubicBezTo>
                <a:close/>
                <a:moveTo>
                  <a:pt x="31741" y="32534"/>
                </a:moveTo>
                <a:lnTo>
                  <a:pt x="31741" y="32534"/>
                </a:lnTo>
                <a:cubicBezTo>
                  <a:pt x="32353" y="32597"/>
                  <a:pt x="32964" y="32660"/>
                  <a:pt x="33560" y="32707"/>
                </a:cubicBezTo>
                <a:cubicBezTo>
                  <a:pt x="33654" y="32722"/>
                  <a:pt x="33748" y="32722"/>
                  <a:pt x="33826" y="32738"/>
                </a:cubicBezTo>
                <a:cubicBezTo>
                  <a:pt x="35127" y="33945"/>
                  <a:pt x="36538" y="35214"/>
                  <a:pt x="38058" y="36045"/>
                </a:cubicBezTo>
                <a:cubicBezTo>
                  <a:pt x="38077" y="36056"/>
                  <a:pt x="38096" y="36061"/>
                  <a:pt x="38115" y="36061"/>
                </a:cubicBezTo>
                <a:cubicBezTo>
                  <a:pt x="38205" y="36061"/>
                  <a:pt x="38277" y="35951"/>
                  <a:pt x="38199" y="35873"/>
                </a:cubicBezTo>
                <a:cubicBezTo>
                  <a:pt x="36945" y="34776"/>
                  <a:pt x="35550" y="33819"/>
                  <a:pt x="34234" y="32769"/>
                </a:cubicBezTo>
                <a:lnTo>
                  <a:pt x="34234" y="32769"/>
                </a:lnTo>
                <a:cubicBezTo>
                  <a:pt x="34970" y="32848"/>
                  <a:pt x="35691" y="32895"/>
                  <a:pt x="36412" y="32957"/>
                </a:cubicBezTo>
                <a:cubicBezTo>
                  <a:pt x="37839" y="34117"/>
                  <a:pt x="39265" y="35277"/>
                  <a:pt x="40739" y="36374"/>
                </a:cubicBezTo>
                <a:lnTo>
                  <a:pt x="40676" y="36374"/>
                </a:lnTo>
                <a:cubicBezTo>
                  <a:pt x="39218" y="36280"/>
                  <a:pt x="37776" y="36186"/>
                  <a:pt x="36318" y="36092"/>
                </a:cubicBezTo>
                <a:cubicBezTo>
                  <a:pt x="35644" y="35403"/>
                  <a:pt x="34798" y="34870"/>
                  <a:pt x="34030" y="34290"/>
                </a:cubicBezTo>
                <a:cubicBezTo>
                  <a:pt x="33262" y="33710"/>
                  <a:pt x="32509" y="33114"/>
                  <a:pt x="31741" y="32534"/>
                </a:cubicBezTo>
                <a:close/>
                <a:moveTo>
                  <a:pt x="36836" y="32989"/>
                </a:moveTo>
                <a:lnTo>
                  <a:pt x="36836" y="32989"/>
                </a:lnTo>
                <a:cubicBezTo>
                  <a:pt x="37431" y="33020"/>
                  <a:pt x="38027" y="33051"/>
                  <a:pt x="38622" y="33083"/>
                </a:cubicBezTo>
                <a:cubicBezTo>
                  <a:pt x="40143" y="34227"/>
                  <a:pt x="41616" y="35418"/>
                  <a:pt x="43121" y="36578"/>
                </a:cubicBezTo>
                <a:cubicBezTo>
                  <a:pt x="42416" y="36515"/>
                  <a:pt x="41710" y="36453"/>
                  <a:pt x="41052" y="36406"/>
                </a:cubicBezTo>
                <a:cubicBezTo>
                  <a:pt x="41068" y="36359"/>
                  <a:pt x="41052" y="36312"/>
                  <a:pt x="41021" y="36280"/>
                </a:cubicBezTo>
                <a:cubicBezTo>
                  <a:pt x="39657" y="35136"/>
                  <a:pt x="38246" y="34055"/>
                  <a:pt x="36836" y="32989"/>
                </a:cubicBezTo>
                <a:close/>
                <a:moveTo>
                  <a:pt x="47792" y="32471"/>
                </a:moveTo>
                <a:cubicBezTo>
                  <a:pt x="49062" y="33678"/>
                  <a:pt x="50394" y="34948"/>
                  <a:pt x="51836" y="35920"/>
                </a:cubicBezTo>
                <a:cubicBezTo>
                  <a:pt x="51460" y="36092"/>
                  <a:pt x="51068" y="36218"/>
                  <a:pt x="50660" y="36327"/>
                </a:cubicBezTo>
                <a:cubicBezTo>
                  <a:pt x="49203" y="35167"/>
                  <a:pt x="47729" y="34086"/>
                  <a:pt x="46366" y="32801"/>
                </a:cubicBezTo>
                <a:cubicBezTo>
                  <a:pt x="46344" y="32779"/>
                  <a:pt x="46318" y="32770"/>
                  <a:pt x="46294" y="32770"/>
                </a:cubicBezTo>
                <a:cubicBezTo>
                  <a:pt x="46212" y="32770"/>
                  <a:pt x="46137" y="32870"/>
                  <a:pt x="46209" y="32942"/>
                </a:cubicBezTo>
                <a:cubicBezTo>
                  <a:pt x="47494" y="34180"/>
                  <a:pt x="48858" y="35434"/>
                  <a:pt x="50363" y="36406"/>
                </a:cubicBezTo>
                <a:cubicBezTo>
                  <a:pt x="50033" y="36484"/>
                  <a:pt x="49704" y="36547"/>
                  <a:pt x="49375" y="36610"/>
                </a:cubicBezTo>
                <a:cubicBezTo>
                  <a:pt x="49375" y="36594"/>
                  <a:pt x="49359" y="36562"/>
                  <a:pt x="49344" y="36562"/>
                </a:cubicBezTo>
                <a:cubicBezTo>
                  <a:pt x="47870" y="35324"/>
                  <a:pt x="46334" y="34196"/>
                  <a:pt x="44892" y="32926"/>
                </a:cubicBezTo>
                <a:cubicBezTo>
                  <a:pt x="45848" y="32832"/>
                  <a:pt x="46820" y="32691"/>
                  <a:pt x="47792" y="32471"/>
                </a:cubicBezTo>
                <a:close/>
                <a:moveTo>
                  <a:pt x="44673" y="32957"/>
                </a:moveTo>
                <a:cubicBezTo>
                  <a:pt x="46036" y="34274"/>
                  <a:pt x="47510" y="35606"/>
                  <a:pt x="49109" y="36641"/>
                </a:cubicBezTo>
                <a:cubicBezTo>
                  <a:pt x="48732" y="36688"/>
                  <a:pt x="48372" y="36719"/>
                  <a:pt x="47996" y="36751"/>
                </a:cubicBezTo>
                <a:cubicBezTo>
                  <a:pt x="47980" y="36719"/>
                  <a:pt x="47964" y="36704"/>
                  <a:pt x="47949" y="36688"/>
                </a:cubicBezTo>
                <a:cubicBezTo>
                  <a:pt x="46193" y="35591"/>
                  <a:pt x="44532" y="34478"/>
                  <a:pt x="42996" y="33083"/>
                </a:cubicBezTo>
                <a:cubicBezTo>
                  <a:pt x="43529" y="33051"/>
                  <a:pt x="44061" y="33020"/>
                  <a:pt x="44594" y="32957"/>
                </a:cubicBezTo>
                <a:close/>
                <a:moveTo>
                  <a:pt x="42776" y="33083"/>
                </a:moveTo>
                <a:cubicBezTo>
                  <a:pt x="44187" y="34509"/>
                  <a:pt x="45817" y="35841"/>
                  <a:pt x="47588" y="36766"/>
                </a:cubicBezTo>
                <a:cubicBezTo>
                  <a:pt x="47319" y="36776"/>
                  <a:pt x="47047" y="36780"/>
                  <a:pt x="46775" y="36780"/>
                </a:cubicBezTo>
                <a:cubicBezTo>
                  <a:pt x="45684" y="36780"/>
                  <a:pt x="44576" y="36710"/>
                  <a:pt x="43497" y="36610"/>
                </a:cubicBezTo>
                <a:cubicBezTo>
                  <a:pt x="43497" y="36594"/>
                  <a:pt x="43497" y="36578"/>
                  <a:pt x="43482" y="36562"/>
                </a:cubicBezTo>
                <a:cubicBezTo>
                  <a:pt x="42055" y="35324"/>
                  <a:pt x="40503" y="34180"/>
                  <a:pt x="38936" y="33098"/>
                </a:cubicBezTo>
                <a:lnTo>
                  <a:pt x="38936" y="33098"/>
                </a:lnTo>
                <a:cubicBezTo>
                  <a:pt x="39594" y="33114"/>
                  <a:pt x="40253" y="33130"/>
                  <a:pt x="40911" y="33130"/>
                </a:cubicBezTo>
                <a:cubicBezTo>
                  <a:pt x="42337" y="34478"/>
                  <a:pt x="43889" y="35669"/>
                  <a:pt x="45598" y="36594"/>
                </a:cubicBezTo>
                <a:cubicBezTo>
                  <a:pt x="45616" y="36603"/>
                  <a:pt x="45635" y="36607"/>
                  <a:pt x="45652" y="36607"/>
                </a:cubicBezTo>
                <a:cubicBezTo>
                  <a:pt x="45751" y="36607"/>
                  <a:pt x="45816" y="36472"/>
                  <a:pt x="45723" y="36406"/>
                </a:cubicBezTo>
                <a:cubicBezTo>
                  <a:pt x="44093" y="35465"/>
                  <a:pt x="42572" y="34399"/>
                  <a:pt x="41177" y="33130"/>
                </a:cubicBezTo>
                <a:cubicBezTo>
                  <a:pt x="41710" y="33130"/>
                  <a:pt x="42243" y="33114"/>
                  <a:pt x="42776" y="33083"/>
                </a:cubicBezTo>
                <a:close/>
                <a:moveTo>
                  <a:pt x="30441" y="0"/>
                </a:moveTo>
                <a:cubicBezTo>
                  <a:pt x="28224" y="0"/>
                  <a:pt x="26013" y="384"/>
                  <a:pt x="23951" y="1186"/>
                </a:cubicBezTo>
                <a:cubicBezTo>
                  <a:pt x="21052" y="2298"/>
                  <a:pt x="18042" y="4477"/>
                  <a:pt x="17290" y="7675"/>
                </a:cubicBezTo>
                <a:cubicBezTo>
                  <a:pt x="16686" y="7471"/>
                  <a:pt x="16075" y="7377"/>
                  <a:pt x="15469" y="7377"/>
                </a:cubicBezTo>
                <a:cubicBezTo>
                  <a:pt x="10615" y="7377"/>
                  <a:pt x="6122" y="13419"/>
                  <a:pt x="8951" y="17628"/>
                </a:cubicBezTo>
                <a:cubicBezTo>
                  <a:pt x="8250" y="17260"/>
                  <a:pt x="7532" y="17095"/>
                  <a:pt x="6822" y="17095"/>
                </a:cubicBezTo>
                <a:cubicBezTo>
                  <a:pt x="3597" y="17095"/>
                  <a:pt x="553" y="20507"/>
                  <a:pt x="142" y="23835"/>
                </a:cubicBezTo>
                <a:cubicBezTo>
                  <a:pt x="1" y="24932"/>
                  <a:pt x="79" y="26061"/>
                  <a:pt x="408" y="27095"/>
                </a:cubicBezTo>
                <a:cubicBezTo>
                  <a:pt x="393" y="27127"/>
                  <a:pt x="377" y="27142"/>
                  <a:pt x="377" y="27189"/>
                </a:cubicBezTo>
                <a:cubicBezTo>
                  <a:pt x="973" y="29164"/>
                  <a:pt x="2430" y="30528"/>
                  <a:pt x="4014" y="31782"/>
                </a:cubicBezTo>
                <a:cubicBezTo>
                  <a:pt x="5675" y="33114"/>
                  <a:pt x="7384" y="34493"/>
                  <a:pt x="9374" y="35293"/>
                </a:cubicBezTo>
                <a:cubicBezTo>
                  <a:pt x="10409" y="35700"/>
                  <a:pt x="11459" y="35888"/>
                  <a:pt x="12540" y="35967"/>
                </a:cubicBezTo>
                <a:cubicBezTo>
                  <a:pt x="12572" y="35983"/>
                  <a:pt x="12587" y="36014"/>
                  <a:pt x="12619" y="36030"/>
                </a:cubicBezTo>
                <a:cubicBezTo>
                  <a:pt x="12637" y="36043"/>
                  <a:pt x="12656" y="36049"/>
                  <a:pt x="12673" y="36049"/>
                </a:cubicBezTo>
                <a:cubicBezTo>
                  <a:pt x="12716" y="36049"/>
                  <a:pt x="12753" y="36016"/>
                  <a:pt x="12776" y="35983"/>
                </a:cubicBezTo>
                <a:cubicBezTo>
                  <a:pt x="13133" y="36000"/>
                  <a:pt x="13491" y="36006"/>
                  <a:pt x="13850" y="36006"/>
                </a:cubicBezTo>
                <a:cubicBezTo>
                  <a:pt x="14815" y="36006"/>
                  <a:pt x="15786" y="35958"/>
                  <a:pt x="16757" y="35936"/>
                </a:cubicBezTo>
                <a:cubicBezTo>
                  <a:pt x="17832" y="35905"/>
                  <a:pt x="18909" y="35891"/>
                  <a:pt x="19988" y="35891"/>
                </a:cubicBezTo>
                <a:cubicBezTo>
                  <a:pt x="21678" y="35891"/>
                  <a:pt x="23371" y="35925"/>
                  <a:pt x="25064" y="35983"/>
                </a:cubicBezTo>
                <a:cubicBezTo>
                  <a:pt x="25895" y="36014"/>
                  <a:pt x="26741" y="36045"/>
                  <a:pt x="27572" y="36077"/>
                </a:cubicBezTo>
                <a:lnTo>
                  <a:pt x="27619" y="36077"/>
                </a:lnTo>
                <a:cubicBezTo>
                  <a:pt x="32384" y="36296"/>
                  <a:pt x="37149" y="36657"/>
                  <a:pt x="41898" y="36986"/>
                </a:cubicBezTo>
                <a:cubicBezTo>
                  <a:pt x="43472" y="37095"/>
                  <a:pt x="45157" y="37260"/>
                  <a:pt x="46826" y="37260"/>
                </a:cubicBezTo>
                <a:cubicBezTo>
                  <a:pt x="49698" y="37260"/>
                  <a:pt x="52521" y="36773"/>
                  <a:pt x="54642" y="34682"/>
                </a:cubicBezTo>
                <a:cubicBezTo>
                  <a:pt x="57776" y="31562"/>
                  <a:pt x="57776" y="26562"/>
                  <a:pt x="54845" y="23318"/>
                </a:cubicBezTo>
                <a:cubicBezTo>
                  <a:pt x="54814" y="23286"/>
                  <a:pt x="54783" y="23271"/>
                  <a:pt x="54751" y="23255"/>
                </a:cubicBezTo>
                <a:cubicBezTo>
                  <a:pt x="54704" y="23145"/>
                  <a:pt x="54657" y="23051"/>
                  <a:pt x="54610" y="22942"/>
                </a:cubicBezTo>
                <a:cubicBezTo>
                  <a:pt x="54124" y="22017"/>
                  <a:pt x="53403" y="21264"/>
                  <a:pt x="52541" y="20747"/>
                </a:cubicBezTo>
                <a:cubicBezTo>
                  <a:pt x="52573" y="20371"/>
                  <a:pt x="52604" y="20010"/>
                  <a:pt x="52620" y="19634"/>
                </a:cubicBezTo>
                <a:cubicBezTo>
                  <a:pt x="52629" y="19637"/>
                  <a:pt x="52638" y="19639"/>
                  <a:pt x="52646" y="19639"/>
                </a:cubicBezTo>
                <a:cubicBezTo>
                  <a:pt x="52724" y="19639"/>
                  <a:pt x="52767" y="19518"/>
                  <a:pt x="52682" y="19462"/>
                </a:cubicBezTo>
                <a:cubicBezTo>
                  <a:pt x="52667" y="19462"/>
                  <a:pt x="52635" y="19446"/>
                  <a:pt x="52620" y="19430"/>
                </a:cubicBezTo>
                <a:cubicBezTo>
                  <a:pt x="52745" y="15010"/>
                  <a:pt x="51366" y="10684"/>
                  <a:pt x="48294" y="7424"/>
                </a:cubicBezTo>
                <a:cubicBezTo>
                  <a:pt x="45300" y="4226"/>
                  <a:pt x="41256" y="2283"/>
                  <a:pt x="37055" y="1154"/>
                </a:cubicBezTo>
                <a:cubicBezTo>
                  <a:pt x="34947" y="396"/>
                  <a:pt x="32691" y="0"/>
                  <a:pt x="30441" y="0"/>
                </a:cubicBezTo>
                <a:close/>
              </a:path>
            </a:pathLst>
          </a:custGeom>
          <a:gradFill>
            <a:gsLst>
              <a:gs pos="0">
                <a:srgbClr val="DBD4EB"/>
              </a:gs>
              <a:gs pos="100000">
                <a:srgbClr val="9180BB"/>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a:off x="2737750" y="1223325"/>
            <a:ext cx="1542375" cy="1325250"/>
          </a:xfrm>
          <a:custGeom>
            <a:rect b="b" l="l" r="r" t="t"/>
            <a:pathLst>
              <a:path extrusionOk="0" h="53010" w="61695">
                <a:moveTo>
                  <a:pt x="32540" y="978"/>
                </a:moveTo>
                <a:cubicBezTo>
                  <a:pt x="33356" y="2498"/>
                  <a:pt x="34186" y="4050"/>
                  <a:pt x="35127" y="5476"/>
                </a:cubicBezTo>
                <a:cubicBezTo>
                  <a:pt x="34704" y="5492"/>
                  <a:pt x="34280" y="5523"/>
                  <a:pt x="33841" y="5570"/>
                </a:cubicBezTo>
                <a:cubicBezTo>
                  <a:pt x="33042" y="4128"/>
                  <a:pt x="32133" y="2780"/>
                  <a:pt x="31381" y="1307"/>
                </a:cubicBezTo>
                <a:cubicBezTo>
                  <a:pt x="31757" y="1181"/>
                  <a:pt x="32149" y="1072"/>
                  <a:pt x="32540" y="978"/>
                </a:cubicBezTo>
                <a:close/>
                <a:moveTo>
                  <a:pt x="34233" y="696"/>
                </a:moveTo>
                <a:cubicBezTo>
                  <a:pt x="35048" y="2357"/>
                  <a:pt x="35910" y="4097"/>
                  <a:pt x="37055" y="5570"/>
                </a:cubicBezTo>
                <a:cubicBezTo>
                  <a:pt x="36522" y="5508"/>
                  <a:pt x="35989" y="5476"/>
                  <a:pt x="35456" y="5476"/>
                </a:cubicBezTo>
                <a:cubicBezTo>
                  <a:pt x="34672" y="3909"/>
                  <a:pt x="33685" y="2420"/>
                  <a:pt x="32744" y="931"/>
                </a:cubicBezTo>
                <a:cubicBezTo>
                  <a:pt x="33230" y="821"/>
                  <a:pt x="33732" y="743"/>
                  <a:pt x="34233" y="696"/>
                </a:cubicBezTo>
                <a:close/>
                <a:moveTo>
                  <a:pt x="31192" y="1370"/>
                </a:moveTo>
                <a:cubicBezTo>
                  <a:pt x="31804" y="2827"/>
                  <a:pt x="32572" y="4379"/>
                  <a:pt x="33591" y="5602"/>
                </a:cubicBezTo>
                <a:cubicBezTo>
                  <a:pt x="33214" y="5649"/>
                  <a:pt x="32838" y="5711"/>
                  <a:pt x="32478" y="5790"/>
                </a:cubicBezTo>
                <a:cubicBezTo>
                  <a:pt x="31600" y="4473"/>
                  <a:pt x="30722" y="3250"/>
                  <a:pt x="30048" y="1808"/>
                </a:cubicBezTo>
                <a:cubicBezTo>
                  <a:pt x="30424" y="1652"/>
                  <a:pt x="30801" y="1495"/>
                  <a:pt x="31192" y="1370"/>
                </a:cubicBezTo>
                <a:close/>
                <a:moveTo>
                  <a:pt x="36020" y="601"/>
                </a:moveTo>
                <a:cubicBezTo>
                  <a:pt x="36898" y="2404"/>
                  <a:pt x="37901" y="4222"/>
                  <a:pt x="38951" y="5931"/>
                </a:cubicBezTo>
                <a:cubicBezTo>
                  <a:pt x="38434" y="5790"/>
                  <a:pt x="37901" y="5680"/>
                  <a:pt x="37353" y="5602"/>
                </a:cubicBezTo>
                <a:cubicBezTo>
                  <a:pt x="37353" y="5586"/>
                  <a:pt x="37353" y="5555"/>
                  <a:pt x="37337" y="5539"/>
                </a:cubicBezTo>
                <a:cubicBezTo>
                  <a:pt x="36443" y="3893"/>
                  <a:pt x="35378" y="2326"/>
                  <a:pt x="34468" y="664"/>
                </a:cubicBezTo>
                <a:cubicBezTo>
                  <a:pt x="34986" y="617"/>
                  <a:pt x="35503" y="601"/>
                  <a:pt x="36020" y="601"/>
                </a:cubicBezTo>
                <a:close/>
                <a:moveTo>
                  <a:pt x="29876" y="1887"/>
                </a:moveTo>
                <a:cubicBezTo>
                  <a:pt x="30393" y="3266"/>
                  <a:pt x="31130" y="4755"/>
                  <a:pt x="32133" y="5868"/>
                </a:cubicBezTo>
                <a:cubicBezTo>
                  <a:pt x="31772" y="5946"/>
                  <a:pt x="31412" y="6056"/>
                  <a:pt x="31051" y="6166"/>
                </a:cubicBezTo>
                <a:cubicBezTo>
                  <a:pt x="30362" y="4896"/>
                  <a:pt x="29500" y="3721"/>
                  <a:pt x="28810" y="2435"/>
                </a:cubicBezTo>
                <a:cubicBezTo>
                  <a:pt x="28904" y="2373"/>
                  <a:pt x="28998" y="2326"/>
                  <a:pt x="29092" y="2263"/>
                </a:cubicBezTo>
                <a:cubicBezTo>
                  <a:pt x="29359" y="2138"/>
                  <a:pt x="29609" y="2012"/>
                  <a:pt x="29876" y="1887"/>
                </a:cubicBezTo>
                <a:close/>
                <a:moveTo>
                  <a:pt x="28653" y="2514"/>
                </a:moveTo>
                <a:cubicBezTo>
                  <a:pt x="29249" y="3783"/>
                  <a:pt x="29907" y="5163"/>
                  <a:pt x="30801" y="6244"/>
                </a:cubicBezTo>
                <a:cubicBezTo>
                  <a:pt x="30456" y="6370"/>
                  <a:pt x="30127" y="6495"/>
                  <a:pt x="29797" y="6636"/>
                </a:cubicBezTo>
                <a:cubicBezTo>
                  <a:pt x="29813" y="6589"/>
                  <a:pt x="29813" y="6558"/>
                  <a:pt x="29782" y="6511"/>
                </a:cubicBezTo>
                <a:cubicBezTo>
                  <a:pt x="29061" y="5382"/>
                  <a:pt x="28355" y="4269"/>
                  <a:pt x="27697" y="3109"/>
                </a:cubicBezTo>
                <a:cubicBezTo>
                  <a:pt x="28011" y="2890"/>
                  <a:pt x="28324" y="2702"/>
                  <a:pt x="28653" y="2514"/>
                </a:cubicBezTo>
                <a:close/>
                <a:moveTo>
                  <a:pt x="36193" y="601"/>
                </a:moveTo>
                <a:lnTo>
                  <a:pt x="36193" y="601"/>
                </a:lnTo>
                <a:cubicBezTo>
                  <a:pt x="36820" y="617"/>
                  <a:pt x="37447" y="680"/>
                  <a:pt x="38058" y="790"/>
                </a:cubicBezTo>
                <a:cubicBezTo>
                  <a:pt x="39092" y="2812"/>
                  <a:pt x="40111" y="4928"/>
                  <a:pt x="41334" y="6856"/>
                </a:cubicBezTo>
                <a:cubicBezTo>
                  <a:pt x="40691" y="6511"/>
                  <a:pt x="40001" y="6244"/>
                  <a:pt x="39296" y="6025"/>
                </a:cubicBezTo>
                <a:cubicBezTo>
                  <a:pt x="38371" y="4191"/>
                  <a:pt x="37321" y="2341"/>
                  <a:pt x="36193" y="601"/>
                </a:cubicBezTo>
                <a:close/>
                <a:moveTo>
                  <a:pt x="27540" y="3219"/>
                </a:moveTo>
                <a:cubicBezTo>
                  <a:pt x="28120" y="4410"/>
                  <a:pt x="28779" y="5570"/>
                  <a:pt x="29547" y="6652"/>
                </a:cubicBezTo>
                <a:cubicBezTo>
                  <a:pt x="29562" y="6683"/>
                  <a:pt x="29594" y="6699"/>
                  <a:pt x="29625" y="6699"/>
                </a:cubicBezTo>
                <a:cubicBezTo>
                  <a:pt x="29280" y="6856"/>
                  <a:pt x="28935" y="7028"/>
                  <a:pt x="28591" y="7200"/>
                </a:cubicBezTo>
                <a:cubicBezTo>
                  <a:pt x="28308" y="6667"/>
                  <a:pt x="27917" y="6166"/>
                  <a:pt x="27603" y="5649"/>
                </a:cubicBezTo>
                <a:cubicBezTo>
                  <a:pt x="27258" y="5084"/>
                  <a:pt x="26929" y="4504"/>
                  <a:pt x="26616" y="3924"/>
                </a:cubicBezTo>
                <a:cubicBezTo>
                  <a:pt x="26616" y="3909"/>
                  <a:pt x="26600" y="3909"/>
                  <a:pt x="26600" y="3909"/>
                </a:cubicBezTo>
                <a:cubicBezTo>
                  <a:pt x="26913" y="3658"/>
                  <a:pt x="27227" y="3439"/>
                  <a:pt x="27540" y="3219"/>
                </a:cubicBezTo>
                <a:close/>
                <a:moveTo>
                  <a:pt x="26475" y="4018"/>
                </a:moveTo>
                <a:cubicBezTo>
                  <a:pt x="26992" y="5116"/>
                  <a:pt x="27587" y="6385"/>
                  <a:pt x="28402" y="7310"/>
                </a:cubicBezTo>
                <a:cubicBezTo>
                  <a:pt x="28199" y="7435"/>
                  <a:pt x="27979" y="7545"/>
                  <a:pt x="27791" y="7671"/>
                </a:cubicBezTo>
                <a:cubicBezTo>
                  <a:pt x="27760" y="7686"/>
                  <a:pt x="27744" y="7702"/>
                  <a:pt x="27728" y="7718"/>
                </a:cubicBezTo>
                <a:cubicBezTo>
                  <a:pt x="27039" y="6667"/>
                  <a:pt x="26365" y="5696"/>
                  <a:pt x="25848" y="4551"/>
                </a:cubicBezTo>
                <a:cubicBezTo>
                  <a:pt x="26051" y="4363"/>
                  <a:pt x="26255" y="4191"/>
                  <a:pt x="26475" y="4018"/>
                </a:cubicBezTo>
                <a:close/>
                <a:moveTo>
                  <a:pt x="25659" y="4724"/>
                </a:moveTo>
                <a:cubicBezTo>
                  <a:pt x="26083" y="5852"/>
                  <a:pt x="26694" y="6997"/>
                  <a:pt x="27556" y="7827"/>
                </a:cubicBezTo>
                <a:cubicBezTo>
                  <a:pt x="27337" y="7968"/>
                  <a:pt x="27133" y="8109"/>
                  <a:pt x="26913" y="8266"/>
                </a:cubicBezTo>
                <a:cubicBezTo>
                  <a:pt x="26302" y="7294"/>
                  <a:pt x="25675" y="6323"/>
                  <a:pt x="25001" y="5382"/>
                </a:cubicBezTo>
                <a:cubicBezTo>
                  <a:pt x="25017" y="5366"/>
                  <a:pt x="25032" y="5351"/>
                  <a:pt x="25032" y="5335"/>
                </a:cubicBezTo>
                <a:cubicBezTo>
                  <a:pt x="25236" y="5131"/>
                  <a:pt x="25440" y="4928"/>
                  <a:pt x="25659" y="4724"/>
                </a:cubicBezTo>
                <a:close/>
                <a:moveTo>
                  <a:pt x="24891" y="5508"/>
                </a:moveTo>
                <a:cubicBezTo>
                  <a:pt x="25424" y="6511"/>
                  <a:pt x="26036" y="7498"/>
                  <a:pt x="26647" y="8470"/>
                </a:cubicBezTo>
                <a:cubicBezTo>
                  <a:pt x="26365" y="8689"/>
                  <a:pt x="26083" y="8925"/>
                  <a:pt x="25816" y="9175"/>
                </a:cubicBezTo>
                <a:cubicBezTo>
                  <a:pt x="25236" y="8266"/>
                  <a:pt x="24641" y="7373"/>
                  <a:pt x="24029" y="6495"/>
                </a:cubicBezTo>
                <a:cubicBezTo>
                  <a:pt x="24296" y="6166"/>
                  <a:pt x="24594" y="5821"/>
                  <a:pt x="24891" y="5508"/>
                </a:cubicBezTo>
                <a:close/>
                <a:moveTo>
                  <a:pt x="38293" y="821"/>
                </a:moveTo>
                <a:cubicBezTo>
                  <a:pt x="38622" y="884"/>
                  <a:pt x="38951" y="946"/>
                  <a:pt x="39280" y="1025"/>
                </a:cubicBezTo>
                <a:cubicBezTo>
                  <a:pt x="39547" y="1103"/>
                  <a:pt x="39813" y="1181"/>
                  <a:pt x="40080" y="1260"/>
                </a:cubicBezTo>
                <a:cubicBezTo>
                  <a:pt x="41396" y="3924"/>
                  <a:pt x="42776" y="6573"/>
                  <a:pt x="44171" y="9207"/>
                </a:cubicBezTo>
                <a:cubicBezTo>
                  <a:pt x="43513" y="8345"/>
                  <a:pt x="42697" y="7655"/>
                  <a:pt x="41773" y="7106"/>
                </a:cubicBezTo>
                <a:cubicBezTo>
                  <a:pt x="40801" y="4943"/>
                  <a:pt x="39516" y="2859"/>
                  <a:pt x="38293" y="821"/>
                </a:cubicBezTo>
                <a:close/>
                <a:moveTo>
                  <a:pt x="23888" y="6667"/>
                </a:moveTo>
                <a:cubicBezTo>
                  <a:pt x="24437" y="7577"/>
                  <a:pt x="25001" y="8486"/>
                  <a:pt x="25581" y="9395"/>
                </a:cubicBezTo>
                <a:cubicBezTo>
                  <a:pt x="25315" y="9646"/>
                  <a:pt x="25048" y="9912"/>
                  <a:pt x="24813" y="10179"/>
                </a:cubicBezTo>
                <a:cubicBezTo>
                  <a:pt x="24562" y="9708"/>
                  <a:pt x="24186" y="9269"/>
                  <a:pt x="23904" y="8799"/>
                </a:cubicBezTo>
                <a:cubicBezTo>
                  <a:pt x="23653" y="8423"/>
                  <a:pt x="23418" y="8031"/>
                  <a:pt x="23199" y="7624"/>
                </a:cubicBezTo>
                <a:cubicBezTo>
                  <a:pt x="23277" y="7514"/>
                  <a:pt x="23355" y="7388"/>
                  <a:pt x="23434" y="7279"/>
                </a:cubicBezTo>
                <a:cubicBezTo>
                  <a:pt x="23575" y="7075"/>
                  <a:pt x="23732" y="6871"/>
                  <a:pt x="23888" y="6667"/>
                </a:cubicBezTo>
                <a:close/>
                <a:moveTo>
                  <a:pt x="13089" y="6856"/>
                </a:moveTo>
                <a:cubicBezTo>
                  <a:pt x="14107" y="8204"/>
                  <a:pt x="15095" y="9583"/>
                  <a:pt x="16176" y="10884"/>
                </a:cubicBezTo>
                <a:cubicBezTo>
                  <a:pt x="15753" y="10884"/>
                  <a:pt x="15314" y="10900"/>
                  <a:pt x="14891" y="10947"/>
                </a:cubicBezTo>
                <a:cubicBezTo>
                  <a:pt x="13810" y="9661"/>
                  <a:pt x="12618" y="8454"/>
                  <a:pt x="11427" y="7279"/>
                </a:cubicBezTo>
                <a:cubicBezTo>
                  <a:pt x="11960" y="7091"/>
                  <a:pt x="12524" y="6950"/>
                  <a:pt x="13089" y="6856"/>
                </a:cubicBezTo>
                <a:close/>
                <a:moveTo>
                  <a:pt x="14985" y="6667"/>
                </a:moveTo>
                <a:cubicBezTo>
                  <a:pt x="15832" y="8204"/>
                  <a:pt x="16756" y="9740"/>
                  <a:pt x="17854" y="11103"/>
                </a:cubicBezTo>
                <a:cubicBezTo>
                  <a:pt x="17430" y="11009"/>
                  <a:pt x="17007" y="10931"/>
                  <a:pt x="16584" y="10900"/>
                </a:cubicBezTo>
                <a:cubicBezTo>
                  <a:pt x="15644" y="9457"/>
                  <a:pt x="14468" y="8094"/>
                  <a:pt x="13308" y="6809"/>
                </a:cubicBezTo>
                <a:cubicBezTo>
                  <a:pt x="13857" y="6730"/>
                  <a:pt x="14421" y="6667"/>
                  <a:pt x="14985" y="6667"/>
                </a:cubicBezTo>
                <a:close/>
                <a:moveTo>
                  <a:pt x="23058" y="7859"/>
                </a:moveTo>
                <a:cubicBezTo>
                  <a:pt x="23481" y="8752"/>
                  <a:pt x="23967" y="9724"/>
                  <a:pt x="24641" y="10398"/>
                </a:cubicBezTo>
                <a:cubicBezTo>
                  <a:pt x="24390" y="10680"/>
                  <a:pt x="24155" y="10978"/>
                  <a:pt x="23951" y="11291"/>
                </a:cubicBezTo>
                <a:cubicBezTo>
                  <a:pt x="23465" y="10492"/>
                  <a:pt x="22869" y="9708"/>
                  <a:pt x="22305" y="8925"/>
                </a:cubicBezTo>
                <a:cubicBezTo>
                  <a:pt x="22603" y="8611"/>
                  <a:pt x="22822" y="8235"/>
                  <a:pt x="23058" y="7859"/>
                </a:cubicBezTo>
                <a:close/>
                <a:moveTo>
                  <a:pt x="44437" y="3674"/>
                </a:moveTo>
                <a:lnTo>
                  <a:pt x="44437" y="3674"/>
                </a:lnTo>
                <a:cubicBezTo>
                  <a:pt x="46992" y="5790"/>
                  <a:pt x="48669" y="8815"/>
                  <a:pt x="48999" y="12106"/>
                </a:cubicBezTo>
                <a:cubicBezTo>
                  <a:pt x="47698" y="9191"/>
                  <a:pt x="46146" y="6370"/>
                  <a:pt x="44437" y="3674"/>
                </a:cubicBezTo>
                <a:close/>
                <a:moveTo>
                  <a:pt x="15236" y="6667"/>
                </a:moveTo>
                <a:lnTo>
                  <a:pt x="15236" y="6667"/>
                </a:lnTo>
                <a:cubicBezTo>
                  <a:pt x="15832" y="6683"/>
                  <a:pt x="16412" y="6746"/>
                  <a:pt x="16976" y="6856"/>
                </a:cubicBezTo>
                <a:cubicBezTo>
                  <a:pt x="18073" y="8642"/>
                  <a:pt x="19202" y="10461"/>
                  <a:pt x="20424" y="12169"/>
                </a:cubicBezTo>
                <a:cubicBezTo>
                  <a:pt x="19766" y="11746"/>
                  <a:pt x="19061" y="11432"/>
                  <a:pt x="18324" y="11213"/>
                </a:cubicBezTo>
                <a:cubicBezTo>
                  <a:pt x="17289" y="9708"/>
                  <a:pt x="16208" y="8219"/>
                  <a:pt x="15236" y="6667"/>
                </a:cubicBezTo>
                <a:close/>
                <a:moveTo>
                  <a:pt x="11208" y="7341"/>
                </a:moveTo>
                <a:cubicBezTo>
                  <a:pt x="12305" y="8564"/>
                  <a:pt x="13371" y="9802"/>
                  <a:pt x="14484" y="11009"/>
                </a:cubicBezTo>
                <a:cubicBezTo>
                  <a:pt x="13339" y="11213"/>
                  <a:pt x="12242" y="11652"/>
                  <a:pt x="11255" y="12342"/>
                </a:cubicBezTo>
                <a:lnTo>
                  <a:pt x="11208" y="12248"/>
                </a:lnTo>
                <a:cubicBezTo>
                  <a:pt x="11192" y="12200"/>
                  <a:pt x="11161" y="12169"/>
                  <a:pt x="11114" y="12169"/>
                </a:cubicBezTo>
                <a:cubicBezTo>
                  <a:pt x="10346" y="10947"/>
                  <a:pt x="9468" y="9755"/>
                  <a:pt x="8574" y="8611"/>
                </a:cubicBezTo>
                <a:cubicBezTo>
                  <a:pt x="8998" y="8345"/>
                  <a:pt x="9452" y="8109"/>
                  <a:pt x="9907" y="7890"/>
                </a:cubicBezTo>
                <a:cubicBezTo>
                  <a:pt x="10628" y="9128"/>
                  <a:pt x="11459" y="10461"/>
                  <a:pt x="12493" y="11401"/>
                </a:cubicBezTo>
                <a:cubicBezTo>
                  <a:pt x="12520" y="11429"/>
                  <a:pt x="12554" y="11440"/>
                  <a:pt x="12587" y="11440"/>
                </a:cubicBezTo>
                <a:cubicBezTo>
                  <a:pt x="12686" y="11440"/>
                  <a:pt x="12783" y="11334"/>
                  <a:pt x="12712" y="11229"/>
                </a:cubicBezTo>
                <a:cubicBezTo>
                  <a:pt x="12274" y="10523"/>
                  <a:pt x="11694" y="9896"/>
                  <a:pt x="11192" y="9238"/>
                </a:cubicBezTo>
                <a:cubicBezTo>
                  <a:pt x="10832" y="8752"/>
                  <a:pt x="10487" y="8266"/>
                  <a:pt x="10158" y="7765"/>
                </a:cubicBezTo>
                <a:cubicBezTo>
                  <a:pt x="10502" y="7608"/>
                  <a:pt x="10847" y="7467"/>
                  <a:pt x="11208" y="7341"/>
                </a:cubicBezTo>
                <a:close/>
                <a:moveTo>
                  <a:pt x="20079" y="8125"/>
                </a:moveTo>
                <a:lnTo>
                  <a:pt x="20079" y="8125"/>
                </a:lnTo>
                <a:cubicBezTo>
                  <a:pt x="20581" y="8470"/>
                  <a:pt x="21067" y="8878"/>
                  <a:pt x="21506" y="9363"/>
                </a:cubicBezTo>
                <a:cubicBezTo>
                  <a:pt x="21567" y="9435"/>
                  <a:pt x="21638" y="9464"/>
                  <a:pt x="21706" y="9464"/>
                </a:cubicBezTo>
                <a:cubicBezTo>
                  <a:pt x="21863" y="9464"/>
                  <a:pt x="22007" y="9308"/>
                  <a:pt x="22007" y="9144"/>
                </a:cubicBezTo>
                <a:cubicBezTo>
                  <a:pt x="22020" y="9150"/>
                  <a:pt x="22036" y="9154"/>
                  <a:pt x="22052" y="9154"/>
                </a:cubicBezTo>
                <a:cubicBezTo>
                  <a:pt x="22075" y="9154"/>
                  <a:pt x="22099" y="9147"/>
                  <a:pt x="22117" y="9128"/>
                </a:cubicBezTo>
                <a:cubicBezTo>
                  <a:pt x="22133" y="9113"/>
                  <a:pt x="22148" y="9097"/>
                  <a:pt x="22164" y="9081"/>
                </a:cubicBezTo>
                <a:cubicBezTo>
                  <a:pt x="22681" y="9928"/>
                  <a:pt x="23199" y="10774"/>
                  <a:pt x="23779" y="11574"/>
                </a:cubicBezTo>
                <a:cubicBezTo>
                  <a:pt x="23481" y="12059"/>
                  <a:pt x="23230" y="12592"/>
                  <a:pt x="23058" y="13125"/>
                </a:cubicBezTo>
                <a:cubicBezTo>
                  <a:pt x="22180" y="11401"/>
                  <a:pt x="21161" y="9724"/>
                  <a:pt x="20079" y="8125"/>
                </a:cubicBezTo>
                <a:close/>
                <a:moveTo>
                  <a:pt x="8433" y="8721"/>
                </a:moveTo>
                <a:cubicBezTo>
                  <a:pt x="9201" y="10037"/>
                  <a:pt x="10048" y="11338"/>
                  <a:pt x="10957" y="12561"/>
                </a:cubicBezTo>
                <a:cubicBezTo>
                  <a:pt x="10722" y="12733"/>
                  <a:pt x="10502" y="12937"/>
                  <a:pt x="10283" y="13141"/>
                </a:cubicBezTo>
                <a:cubicBezTo>
                  <a:pt x="9390" y="11871"/>
                  <a:pt x="8371" y="10696"/>
                  <a:pt x="7446" y="9442"/>
                </a:cubicBezTo>
                <a:cubicBezTo>
                  <a:pt x="7759" y="9191"/>
                  <a:pt x="8089" y="8940"/>
                  <a:pt x="8433" y="8721"/>
                </a:cubicBezTo>
                <a:close/>
                <a:moveTo>
                  <a:pt x="7289" y="9583"/>
                </a:moveTo>
                <a:cubicBezTo>
                  <a:pt x="8089" y="10884"/>
                  <a:pt x="8998" y="12248"/>
                  <a:pt x="10064" y="13329"/>
                </a:cubicBezTo>
                <a:cubicBezTo>
                  <a:pt x="10064" y="13329"/>
                  <a:pt x="10079" y="13329"/>
                  <a:pt x="10079" y="13345"/>
                </a:cubicBezTo>
                <a:cubicBezTo>
                  <a:pt x="10064" y="13360"/>
                  <a:pt x="10032" y="13392"/>
                  <a:pt x="10001" y="13407"/>
                </a:cubicBezTo>
                <a:cubicBezTo>
                  <a:pt x="9797" y="13627"/>
                  <a:pt x="9609" y="13862"/>
                  <a:pt x="9437" y="14081"/>
                </a:cubicBezTo>
                <a:cubicBezTo>
                  <a:pt x="8371" y="12890"/>
                  <a:pt x="7305" y="11762"/>
                  <a:pt x="6380" y="10445"/>
                </a:cubicBezTo>
                <a:cubicBezTo>
                  <a:pt x="6521" y="10304"/>
                  <a:pt x="6647" y="10163"/>
                  <a:pt x="6788" y="10022"/>
                </a:cubicBezTo>
                <a:cubicBezTo>
                  <a:pt x="6944" y="9881"/>
                  <a:pt x="7117" y="9724"/>
                  <a:pt x="7289" y="9583"/>
                </a:cubicBezTo>
                <a:close/>
                <a:moveTo>
                  <a:pt x="17305" y="6918"/>
                </a:moveTo>
                <a:lnTo>
                  <a:pt x="17305" y="6918"/>
                </a:lnTo>
                <a:cubicBezTo>
                  <a:pt x="18120" y="7122"/>
                  <a:pt x="18920" y="7420"/>
                  <a:pt x="19656" y="7859"/>
                </a:cubicBezTo>
                <a:cubicBezTo>
                  <a:pt x="20800" y="9708"/>
                  <a:pt x="21866" y="11605"/>
                  <a:pt x="22916" y="13517"/>
                </a:cubicBezTo>
                <a:cubicBezTo>
                  <a:pt x="22916" y="13533"/>
                  <a:pt x="22932" y="13548"/>
                  <a:pt x="22932" y="13548"/>
                </a:cubicBezTo>
                <a:cubicBezTo>
                  <a:pt x="22869" y="13831"/>
                  <a:pt x="22822" y="14113"/>
                  <a:pt x="22791" y="14395"/>
                </a:cubicBezTo>
                <a:cubicBezTo>
                  <a:pt x="22321" y="13721"/>
                  <a:pt x="21757" y="13157"/>
                  <a:pt x="21145" y="12671"/>
                </a:cubicBezTo>
                <a:cubicBezTo>
                  <a:pt x="21145" y="12655"/>
                  <a:pt x="21145" y="12655"/>
                  <a:pt x="21130" y="12639"/>
                </a:cubicBezTo>
                <a:cubicBezTo>
                  <a:pt x="19985" y="10680"/>
                  <a:pt x="18637" y="8783"/>
                  <a:pt x="17305" y="6918"/>
                </a:cubicBezTo>
                <a:close/>
                <a:moveTo>
                  <a:pt x="42070" y="2091"/>
                </a:moveTo>
                <a:lnTo>
                  <a:pt x="42070" y="2091"/>
                </a:lnTo>
                <a:cubicBezTo>
                  <a:pt x="42776" y="2451"/>
                  <a:pt x="43418" y="2874"/>
                  <a:pt x="44030" y="3344"/>
                </a:cubicBezTo>
                <a:cubicBezTo>
                  <a:pt x="45864" y="6464"/>
                  <a:pt x="47509" y="9646"/>
                  <a:pt x="49061" y="12922"/>
                </a:cubicBezTo>
                <a:cubicBezTo>
                  <a:pt x="49077" y="13517"/>
                  <a:pt x="49061" y="14113"/>
                  <a:pt x="48983" y="14708"/>
                </a:cubicBezTo>
                <a:cubicBezTo>
                  <a:pt x="47886" y="12608"/>
                  <a:pt x="46616" y="10570"/>
                  <a:pt x="45487" y="8486"/>
                </a:cubicBezTo>
                <a:cubicBezTo>
                  <a:pt x="44343" y="6385"/>
                  <a:pt x="43356" y="4128"/>
                  <a:pt x="42070" y="2091"/>
                </a:cubicBezTo>
                <a:close/>
                <a:moveTo>
                  <a:pt x="6239" y="10602"/>
                </a:moveTo>
                <a:cubicBezTo>
                  <a:pt x="7054" y="11950"/>
                  <a:pt x="8042" y="13313"/>
                  <a:pt x="9233" y="14348"/>
                </a:cubicBezTo>
                <a:cubicBezTo>
                  <a:pt x="8998" y="14677"/>
                  <a:pt x="8794" y="15022"/>
                  <a:pt x="8606" y="15382"/>
                </a:cubicBezTo>
                <a:cubicBezTo>
                  <a:pt x="8606" y="15351"/>
                  <a:pt x="8590" y="15335"/>
                  <a:pt x="8574" y="15320"/>
                </a:cubicBezTo>
                <a:cubicBezTo>
                  <a:pt x="7524" y="14081"/>
                  <a:pt x="6474" y="12859"/>
                  <a:pt x="5455" y="11589"/>
                </a:cubicBezTo>
                <a:cubicBezTo>
                  <a:pt x="5690" y="11244"/>
                  <a:pt x="5957" y="10915"/>
                  <a:pt x="6239" y="10602"/>
                </a:cubicBezTo>
                <a:close/>
                <a:moveTo>
                  <a:pt x="40331" y="1354"/>
                </a:moveTo>
                <a:lnTo>
                  <a:pt x="40331" y="1354"/>
                </a:lnTo>
                <a:cubicBezTo>
                  <a:pt x="40879" y="1542"/>
                  <a:pt x="41412" y="1761"/>
                  <a:pt x="41929" y="2028"/>
                </a:cubicBezTo>
                <a:cubicBezTo>
                  <a:pt x="42713" y="4238"/>
                  <a:pt x="43967" y="6370"/>
                  <a:pt x="45080" y="8439"/>
                </a:cubicBezTo>
                <a:cubicBezTo>
                  <a:pt x="46287" y="10680"/>
                  <a:pt x="47478" y="12969"/>
                  <a:pt x="48904" y="15053"/>
                </a:cubicBezTo>
                <a:cubicBezTo>
                  <a:pt x="48920" y="15069"/>
                  <a:pt x="48936" y="15085"/>
                  <a:pt x="48936" y="15085"/>
                </a:cubicBezTo>
                <a:cubicBezTo>
                  <a:pt x="48857" y="15649"/>
                  <a:pt x="48732" y="16229"/>
                  <a:pt x="48560" y="16793"/>
                </a:cubicBezTo>
                <a:cubicBezTo>
                  <a:pt x="45895" y="11605"/>
                  <a:pt x="43262" y="6401"/>
                  <a:pt x="40331" y="1354"/>
                </a:cubicBezTo>
                <a:close/>
                <a:moveTo>
                  <a:pt x="5346" y="11746"/>
                </a:moveTo>
                <a:cubicBezTo>
                  <a:pt x="6286" y="13063"/>
                  <a:pt x="7258" y="14364"/>
                  <a:pt x="8324" y="15570"/>
                </a:cubicBezTo>
                <a:cubicBezTo>
                  <a:pt x="8359" y="15606"/>
                  <a:pt x="8403" y="15623"/>
                  <a:pt x="8449" y="15623"/>
                </a:cubicBezTo>
                <a:cubicBezTo>
                  <a:pt x="8465" y="15623"/>
                  <a:pt x="8480" y="15621"/>
                  <a:pt x="8496" y="15617"/>
                </a:cubicBezTo>
                <a:lnTo>
                  <a:pt x="8496" y="15617"/>
                </a:lnTo>
                <a:cubicBezTo>
                  <a:pt x="8245" y="16119"/>
                  <a:pt x="8057" y="16636"/>
                  <a:pt x="7932" y="17169"/>
                </a:cubicBezTo>
                <a:cubicBezTo>
                  <a:pt x="6991" y="15680"/>
                  <a:pt x="5769" y="14301"/>
                  <a:pt x="4656" y="12906"/>
                </a:cubicBezTo>
                <a:cubicBezTo>
                  <a:pt x="4875" y="12498"/>
                  <a:pt x="5095" y="12106"/>
                  <a:pt x="5346" y="11746"/>
                </a:cubicBezTo>
                <a:close/>
                <a:moveTo>
                  <a:pt x="4593" y="13047"/>
                </a:moveTo>
                <a:cubicBezTo>
                  <a:pt x="5628" y="14552"/>
                  <a:pt x="6631" y="16166"/>
                  <a:pt x="7853" y="17514"/>
                </a:cubicBezTo>
                <a:cubicBezTo>
                  <a:pt x="7712" y="18157"/>
                  <a:pt x="7650" y="18799"/>
                  <a:pt x="7665" y="19458"/>
                </a:cubicBezTo>
                <a:cubicBezTo>
                  <a:pt x="6599" y="17608"/>
                  <a:pt x="5377" y="15853"/>
                  <a:pt x="4107" y="14144"/>
                </a:cubicBezTo>
                <a:cubicBezTo>
                  <a:pt x="4248" y="13768"/>
                  <a:pt x="4405" y="13407"/>
                  <a:pt x="4593" y="13047"/>
                </a:cubicBezTo>
                <a:close/>
                <a:moveTo>
                  <a:pt x="46036" y="15179"/>
                </a:moveTo>
                <a:cubicBezTo>
                  <a:pt x="47024" y="16809"/>
                  <a:pt x="48105" y="18392"/>
                  <a:pt x="49218" y="19959"/>
                </a:cubicBezTo>
                <a:cubicBezTo>
                  <a:pt x="48842" y="19959"/>
                  <a:pt x="48481" y="19975"/>
                  <a:pt x="48121" y="20022"/>
                </a:cubicBezTo>
                <a:cubicBezTo>
                  <a:pt x="47400" y="18909"/>
                  <a:pt x="46694" y="17781"/>
                  <a:pt x="45973" y="16652"/>
                </a:cubicBezTo>
                <a:cubicBezTo>
                  <a:pt x="46020" y="16166"/>
                  <a:pt x="46036" y="15665"/>
                  <a:pt x="46036" y="15179"/>
                </a:cubicBezTo>
                <a:close/>
                <a:moveTo>
                  <a:pt x="45440" y="11605"/>
                </a:moveTo>
                <a:lnTo>
                  <a:pt x="45440" y="11605"/>
                </a:lnTo>
                <a:cubicBezTo>
                  <a:pt x="46444" y="13486"/>
                  <a:pt x="47431" y="15367"/>
                  <a:pt x="48403" y="17263"/>
                </a:cubicBezTo>
                <a:cubicBezTo>
                  <a:pt x="48403" y="17263"/>
                  <a:pt x="48403" y="17279"/>
                  <a:pt x="48403" y="17279"/>
                </a:cubicBezTo>
                <a:cubicBezTo>
                  <a:pt x="48340" y="17467"/>
                  <a:pt x="48450" y="17592"/>
                  <a:pt x="48591" y="17624"/>
                </a:cubicBezTo>
                <a:cubicBezTo>
                  <a:pt x="48607" y="17639"/>
                  <a:pt x="48622" y="17671"/>
                  <a:pt x="48622" y="17687"/>
                </a:cubicBezTo>
                <a:cubicBezTo>
                  <a:pt x="48659" y="17745"/>
                  <a:pt x="48709" y="17769"/>
                  <a:pt x="48760" y="17769"/>
                </a:cubicBezTo>
                <a:cubicBezTo>
                  <a:pt x="48818" y="17769"/>
                  <a:pt x="48878" y="17737"/>
                  <a:pt x="48920" y="17687"/>
                </a:cubicBezTo>
                <a:cubicBezTo>
                  <a:pt x="48958" y="17774"/>
                  <a:pt x="49035" y="17841"/>
                  <a:pt x="49136" y="17841"/>
                </a:cubicBezTo>
                <a:cubicBezTo>
                  <a:pt x="49162" y="17841"/>
                  <a:pt x="49189" y="17837"/>
                  <a:pt x="49218" y="17828"/>
                </a:cubicBezTo>
                <a:cubicBezTo>
                  <a:pt x="49657" y="18596"/>
                  <a:pt x="50127" y="19332"/>
                  <a:pt x="50660" y="20022"/>
                </a:cubicBezTo>
                <a:cubicBezTo>
                  <a:pt x="50299" y="19991"/>
                  <a:pt x="49923" y="19959"/>
                  <a:pt x="49563" y="19959"/>
                </a:cubicBezTo>
                <a:cubicBezTo>
                  <a:pt x="48356" y="18266"/>
                  <a:pt x="47196" y="16542"/>
                  <a:pt x="46020" y="14834"/>
                </a:cubicBezTo>
                <a:cubicBezTo>
                  <a:pt x="45989" y="13737"/>
                  <a:pt x="45801" y="12639"/>
                  <a:pt x="45440" y="11605"/>
                </a:cubicBezTo>
                <a:close/>
                <a:moveTo>
                  <a:pt x="45926" y="16950"/>
                </a:moveTo>
                <a:cubicBezTo>
                  <a:pt x="46522" y="18016"/>
                  <a:pt x="47149" y="19050"/>
                  <a:pt x="47807" y="20069"/>
                </a:cubicBezTo>
                <a:cubicBezTo>
                  <a:pt x="47509" y="20100"/>
                  <a:pt x="47243" y="20163"/>
                  <a:pt x="46961" y="20226"/>
                </a:cubicBezTo>
                <a:cubicBezTo>
                  <a:pt x="46538" y="19630"/>
                  <a:pt x="46099" y="19019"/>
                  <a:pt x="45660" y="18423"/>
                </a:cubicBezTo>
                <a:cubicBezTo>
                  <a:pt x="45785" y="17937"/>
                  <a:pt x="45864" y="17436"/>
                  <a:pt x="45926" y="16950"/>
                </a:cubicBezTo>
                <a:close/>
                <a:moveTo>
                  <a:pt x="50284" y="17545"/>
                </a:moveTo>
                <a:cubicBezTo>
                  <a:pt x="50284" y="17561"/>
                  <a:pt x="50284" y="17577"/>
                  <a:pt x="50299" y="17592"/>
                </a:cubicBezTo>
                <a:cubicBezTo>
                  <a:pt x="50707" y="18125"/>
                  <a:pt x="51162" y="18627"/>
                  <a:pt x="51569" y="19160"/>
                </a:cubicBezTo>
                <a:cubicBezTo>
                  <a:pt x="51883" y="19536"/>
                  <a:pt x="52180" y="19959"/>
                  <a:pt x="52494" y="20335"/>
                </a:cubicBezTo>
                <a:cubicBezTo>
                  <a:pt x="52431" y="20320"/>
                  <a:pt x="52369" y="20304"/>
                  <a:pt x="52306" y="20288"/>
                </a:cubicBezTo>
                <a:cubicBezTo>
                  <a:pt x="51914" y="20194"/>
                  <a:pt x="51491" y="20132"/>
                  <a:pt x="51068" y="20069"/>
                </a:cubicBezTo>
                <a:cubicBezTo>
                  <a:pt x="50488" y="19317"/>
                  <a:pt x="49939" y="18564"/>
                  <a:pt x="49437" y="17765"/>
                </a:cubicBezTo>
                <a:cubicBezTo>
                  <a:pt x="49720" y="17671"/>
                  <a:pt x="50002" y="17608"/>
                  <a:pt x="50284" y="17545"/>
                </a:cubicBezTo>
                <a:close/>
                <a:moveTo>
                  <a:pt x="45613" y="18643"/>
                </a:moveTo>
                <a:cubicBezTo>
                  <a:pt x="45973" y="19191"/>
                  <a:pt x="46334" y="19756"/>
                  <a:pt x="46710" y="20304"/>
                </a:cubicBezTo>
                <a:cubicBezTo>
                  <a:pt x="46381" y="20398"/>
                  <a:pt x="46067" y="20508"/>
                  <a:pt x="45770" y="20649"/>
                </a:cubicBezTo>
                <a:cubicBezTo>
                  <a:pt x="45691" y="20539"/>
                  <a:pt x="45629" y="20430"/>
                  <a:pt x="45566" y="20320"/>
                </a:cubicBezTo>
                <a:cubicBezTo>
                  <a:pt x="45456" y="20116"/>
                  <a:pt x="45378" y="19912"/>
                  <a:pt x="45299" y="19708"/>
                </a:cubicBezTo>
                <a:cubicBezTo>
                  <a:pt x="45409" y="19364"/>
                  <a:pt x="45519" y="19003"/>
                  <a:pt x="45613" y="18643"/>
                </a:cubicBezTo>
                <a:close/>
                <a:moveTo>
                  <a:pt x="45190" y="20022"/>
                </a:moveTo>
                <a:cubicBezTo>
                  <a:pt x="45221" y="20132"/>
                  <a:pt x="45268" y="20226"/>
                  <a:pt x="45315" y="20335"/>
                </a:cubicBezTo>
                <a:cubicBezTo>
                  <a:pt x="45378" y="20461"/>
                  <a:pt x="45440" y="20618"/>
                  <a:pt x="45519" y="20759"/>
                </a:cubicBezTo>
                <a:cubicBezTo>
                  <a:pt x="45237" y="20900"/>
                  <a:pt x="44939" y="21072"/>
                  <a:pt x="44672" y="21260"/>
                </a:cubicBezTo>
                <a:cubicBezTo>
                  <a:pt x="44861" y="20853"/>
                  <a:pt x="45033" y="20445"/>
                  <a:pt x="45190" y="20022"/>
                </a:cubicBezTo>
                <a:close/>
                <a:moveTo>
                  <a:pt x="51742" y="17357"/>
                </a:moveTo>
                <a:cubicBezTo>
                  <a:pt x="51742" y="17357"/>
                  <a:pt x="51742" y="17357"/>
                  <a:pt x="51757" y="17373"/>
                </a:cubicBezTo>
                <a:cubicBezTo>
                  <a:pt x="52682" y="18878"/>
                  <a:pt x="53779" y="20257"/>
                  <a:pt x="54876" y="21636"/>
                </a:cubicBezTo>
                <a:cubicBezTo>
                  <a:pt x="54375" y="21166"/>
                  <a:pt x="53795" y="20790"/>
                  <a:pt x="53105" y="20524"/>
                </a:cubicBezTo>
                <a:cubicBezTo>
                  <a:pt x="52760" y="20038"/>
                  <a:pt x="52321" y="19599"/>
                  <a:pt x="51930" y="19160"/>
                </a:cubicBezTo>
                <a:cubicBezTo>
                  <a:pt x="51444" y="18611"/>
                  <a:pt x="50973" y="18047"/>
                  <a:pt x="50488" y="17498"/>
                </a:cubicBezTo>
                <a:cubicBezTo>
                  <a:pt x="50911" y="17420"/>
                  <a:pt x="51334" y="17373"/>
                  <a:pt x="51742" y="17357"/>
                </a:cubicBezTo>
                <a:close/>
                <a:moveTo>
                  <a:pt x="56256" y="18470"/>
                </a:moveTo>
                <a:lnTo>
                  <a:pt x="56256" y="18470"/>
                </a:lnTo>
                <a:cubicBezTo>
                  <a:pt x="58387" y="19693"/>
                  <a:pt x="60018" y="21793"/>
                  <a:pt x="60676" y="24270"/>
                </a:cubicBezTo>
                <a:cubicBezTo>
                  <a:pt x="59297" y="22295"/>
                  <a:pt x="57745" y="20382"/>
                  <a:pt x="56256" y="18470"/>
                </a:cubicBezTo>
                <a:close/>
                <a:moveTo>
                  <a:pt x="4045" y="14317"/>
                </a:moveTo>
                <a:cubicBezTo>
                  <a:pt x="5330" y="16213"/>
                  <a:pt x="6505" y="18172"/>
                  <a:pt x="7697" y="20132"/>
                </a:cubicBezTo>
                <a:cubicBezTo>
                  <a:pt x="7697" y="20147"/>
                  <a:pt x="7712" y="20147"/>
                  <a:pt x="7712" y="20163"/>
                </a:cubicBezTo>
                <a:cubicBezTo>
                  <a:pt x="7979" y="22671"/>
                  <a:pt x="9327" y="25085"/>
                  <a:pt x="11553" y="26637"/>
                </a:cubicBezTo>
                <a:cubicBezTo>
                  <a:pt x="11270" y="26652"/>
                  <a:pt x="11004" y="26715"/>
                  <a:pt x="10722" y="26778"/>
                </a:cubicBezTo>
                <a:cubicBezTo>
                  <a:pt x="10722" y="26746"/>
                  <a:pt x="10722" y="26731"/>
                  <a:pt x="10706" y="26699"/>
                </a:cubicBezTo>
                <a:cubicBezTo>
                  <a:pt x="9531" y="24818"/>
                  <a:pt x="8167" y="23063"/>
                  <a:pt x="7007" y="21166"/>
                </a:cubicBezTo>
                <a:cubicBezTo>
                  <a:pt x="5847" y="19270"/>
                  <a:pt x="4797" y="17326"/>
                  <a:pt x="3731" y="15382"/>
                </a:cubicBezTo>
                <a:cubicBezTo>
                  <a:pt x="3809" y="15022"/>
                  <a:pt x="3919" y="14677"/>
                  <a:pt x="4045" y="14317"/>
                </a:cubicBezTo>
                <a:close/>
                <a:moveTo>
                  <a:pt x="53748" y="17514"/>
                </a:moveTo>
                <a:lnTo>
                  <a:pt x="53748" y="17514"/>
                </a:lnTo>
                <a:cubicBezTo>
                  <a:pt x="54438" y="17655"/>
                  <a:pt x="55096" y="17890"/>
                  <a:pt x="55723" y="18204"/>
                </a:cubicBezTo>
                <a:cubicBezTo>
                  <a:pt x="57400" y="20539"/>
                  <a:pt x="59030" y="22969"/>
                  <a:pt x="60864" y="25179"/>
                </a:cubicBezTo>
                <a:cubicBezTo>
                  <a:pt x="60942" y="25712"/>
                  <a:pt x="60989" y="26245"/>
                  <a:pt x="60989" y="26793"/>
                </a:cubicBezTo>
                <a:cubicBezTo>
                  <a:pt x="60974" y="26919"/>
                  <a:pt x="60974" y="27028"/>
                  <a:pt x="60974" y="27138"/>
                </a:cubicBezTo>
                <a:cubicBezTo>
                  <a:pt x="58748" y="23815"/>
                  <a:pt x="56162" y="20680"/>
                  <a:pt x="53748" y="17514"/>
                </a:cubicBezTo>
                <a:close/>
                <a:moveTo>
                  <a:pt x="3668" y="15602"/>
                </a:moveTo>
                <a:cubicBezTo>
                  <a:pt x="5377" y="19505"/>
                  <a:pt x="7665" y="23611"/>
                  <a:pt x="10440" y="26840"/>
                </a:cubicBezTo>
                <a:cubicBezTo>
                  <a:pt x="10079" y="26934"/>
                  <a:pt x="9734" y="27075"/>
                  <a:pt x="9405" y="27232"/>
                </a:cubicBezTo>
                <a:cubicBezTo>
                  <a:pt x="9437" y="27201"/>
                  <a:pt x="9452" y="27154"/>
                  <a:pt x="9421" y="27107"/>
                </a:cubicBezTo>
                <a:cubicBezTo>
                  <a:pt x="8574" y="25492"/>
                  <a:pt x="7352" y="23988"/>
                  <a:pt x="6317" y="22483"/>
                </a:cubicBezTo>
                <a:cubicBezTo>
                  <a:pt x="5346" y="21088"/>
                  <a:pt x="4374" y="19693"/>
                  <a:pt x="3402" y="18313"/>
                </a:cubicBezTo>
                <a:cubicBezTo>
                  <a:pt x="3402" y="18110"/>
                  <a:pt x="3402" y="17922"/>
                  <a:pt x="3402" y="17734"/>
                </a:cubicBezTo>
                <a:cubicBezTo>
                  <a:pt x="3433" y="17013"/>
                  <a:pt x="3512" y="16307"/>
                  <a:pt x="3668" y="15602"/>
                </a:cubicBezTo>
                <a:close/>
                <a:moveTo>
                  <a:pt x="3418" y="18658"/>
                </a:moveTo>
                <a:lnTo>
                  <a:pt x="3418" y="18658"/>
                </a:lnTo>
                <a:cubicBezTo>
                  <a:pt x="4327" y="20069"/>
                  <a:pt x="5236" y="21464"/>
                  <a:pt x="6161" y="22859"/>
                </a:cubicBezTo>
                <a:cubicBezTo>
                  <a:pt x="7148" y="24317"/>
                  <a:pt x="8073" y="25931"/>
                  <a:pt x="9248" y="27248"/>
                </a:cubicBezTo>
                <a:cubicBezTo>
                  <a:pt x="9264" y="27264"/>
                  <a:pt x="9280" y="27279"/>
                  <a:pt x="9311" y="27279"/>
                </a:cubicBezTo>
                <a:cubicBezTo>
                  <a:pt x="8935" y="27467"/>
                  <a:pt x="8574" y="27687"/>
                  <a:pt x="8245" y="27938"/>
                </a:cubicBezTo>
                <a:cubicBezTo>
                  <a:pt x="8042" y="27530"/>
                  <a:pt x="7712" y="27154"/>
                  <a:pt x="7430" y="26793"/>
                </a:cubicBezTo>
                <a:cubicBezTo>
                  <a:pt x="7273" y="26558"/>
                  <a:pt x="7101" y="26339"/>
                  <a:pt x="6929" y="26104"/>
                </a:cubicBezTo>
                <a:cubicBezTo>
                  <a:pt x="6960" y="26104"/>
                  <a:pt x="6976" y="26104"/>
                  <a:pt x="7007" y="26088"/>
                </a:cubicBezTo>
                <a:cubicBezTo>
                  <a:pt x="7258" y="26041"/>
                  <a:pt x="7305" y="25665"/>
                  <a:pt x="7085" y="25555"/>
                </a:cubicBezTo>
                <a:cubicBezTo>
                  <a:pt x="4640" y="24285"/>
                  <a:pt x="3559" y="21323"/>
                  <a:pt x="3418" y="18658"/>
                </a:cubicBezTo>
                <a:close/>
                <a:moveTo>
                  <a:pt x="6694" y="26166"/>
                </a:moveTo>
                <a:cubicBezTo>
                  <a:pt x="6897" y="26464"/>
                  <a:pt x="7085" y="26762"/>
                  <a:pt x="7305" y="27075"/>
                </a:cubicBezTo>
                <a:cubicBezTo>
                  <a:pt x="7540" y="27405"/>
                  <a:pt x="7744" y="27796"/>
                  <a:pt x="8042" y="28094"/>
                </a:cubicBezTo>
                <a:cubicBezTo>
                  <a:pt x="7791" y="28298"/>
                  <a:pt x="7571" y="28517"/>
                  <a:pt x="7352" y="28753"/>
                </a:cubicBezTo>
                <a:cubicBezTo>
                  <a:pt x="7164" y="28345"/>
                  <a:pt x="6803" y="28000"/>
                  <a:pt x="6521" y="27655"/>
                </a:cubicBezTo>
                <a:cubicBezTo>
                  <a:pt x="6208" y="27279"/>
                  <a:pt x="5894" y="26887"/>
                  <a:pt x="5581" y="26511"/>
                </a:cubicBezTo>
                <a:cubicBezTo>
                  <a:pt x="5925" y="26370"/>
                  <a:pt x="6302" y="26245"/>
                  <a:pt x="6694" y="26166"/>
                </a:cubicBezTo>
                <a:close/>
                <a:moveTo>
                  <a:pt x="52024" y="17342"/>
                </a:moveTo>
                <a:cubicBezTo>
                  <a:pt x="52478" y="17342"/>
                  <a:pt x="52933" y="17373"/>
                  <a:pt x="53372" y="17451"/>
                </a:cubicBezTo>
                <a:cubicBezTo>
                  <a:pt x="55848" y="20853"/>
                  <a:pt x="58215" y="24426"/>
                  <a:pt x="60927" y="27655"/>
                </a:cubicBezTo>
                <a:cubicBezTo>
                  <a:pt x="60880" y="28157"/>
                  <a:pt x="60801" y="28627"/>
                  <a:pt x="60692" y="29097"/>
                </a:cubicBezTo>
                <a:cubicBezTo>
                  <a:pt x="59218" y="27248"/>
                  <a:pt x="58074" y="25179"/>
                  <a:pt x="56648" y="23298"/>
                </a:cubicBezTo>
                <a:cubicBezTo>
                  <a:pt x="55112" y="21307"/>
                  <a:pt x="53419" y="19442"/>
                  <a:pt x="52024" y="17342"/>
                </a:cubicBezTo>
                <a:close/>
                <a:moveTo>
                  <a:pt x="5408" y="26590"/>
                </a:moveTo>
                <a:cubicBezTo>
                  <a:pt x="5706" y="27013"/>
                  <a:pt x="6004" y="27420"/>
                  <a:pt x="6302" y="27828"/>
                </a:cubicBezTo>
                <a:cubicBezTo>
                  <a:pt x="6584" y="28188"/>
                  <a:pt x="6819" y="28627"/>
                  <a:pt x="7179" y="28909"/>
                </a:cubicBezTo>
                <a:cubicBezTo>
                  <a:pt x="7195" y="28925"/>
                  <a:pt x="7195" y="28925"/>
                  <a:pt x="7195" y="28925"/>
                </a:cubicBezTo>
                <a:cubicBezTo>
                  <a:pt x="6960" y="29207"/>
                  <a:pt x="6756" y="29505"/>
                  <a:pt x="6568" y="29818"/>
                </a:cubicBezTo>
                <a:cubicBezTo>
                  <a:pt x="5894" y="28878"/>
                  <a:pt x="5204" y="28016"/>
                  <a:pt x="4656" y="26997"/>
                </a:cubicBezTo>
                <a:cubicBezTo>
                  <a:pt x="4891" y="26856"/>
                  <a:pt x="5142" y="26715"/>
                  <a:pt x="5408" y="26590"/>
                </a:cubicBezTo>
                <a:close/>
                <a:moveTo>
                  <a:pt x="55801" y="22812"/>
                </a:moveTo>
                <a:lnTo>
                  <a:pt x="55801" y="22812"/>
                </a:lnTo>
                <a:cubicBezTo>
                  <a:pt x="56068" y="23157"/>
                  <a:pt x="56334" y="23502"/>
                  <a:pt x="56585" y="23847"/>
                </a:cubicBezTo>
                <a:cubicBezTo>
                  <a:pt x="57964" y="25712"/>
                  <a:pt x="59046" y="27796"/>
                  <a:pt x="60566" y="29552"/>
                </a:cubicBezTo>
                <a:cubicBezTo>
                  <a:pt x="60425" y="30022"/>
                  <a:pt x="60268" y="30461"/>
                  <a:pt x="60065" y="30900"/>
                </a:cubicBezTo>
                <a:cubicBezTo>
                  <a:pt x="59987" y="30900"/>
                  <a:pt x="59909" y="30977"/>
                  <a:pt x="59938" y="31070"/>
                </a:cubicBezTo>
                <a:lnTo>
                  <a:pt x="59938" y="31070"/>
                </a:lnTo>
                <a:cubicBezTo>
                  <a:pt x="59609" y="30052"/>
                  <a:pt x="58795" y="29128"/>
                  <a:pt x="58231" y="28220"/>
                </a:cubicBezTo>
                <a:cubicBezTo>
                  <a:pt x="57666" y="27342"/>
                  <a:pt x="57102" y="26464"/>
                  <a:pt x="56538" y="25602"/>
                </a:cubicBezTo>
                <a:cubicBezTo>
                  <a:pt x="56522" y="24568"/>
                  <a:pt x="56256" y="23627"/>
                  <a:pt x="55801" y="22812"/>
                </a:cubicBezTo>
                <a:close/>
                <a:moveTo>
                  <a:pt x="4515" y="27091"/>
                </a:moveTo>
                <a:cubicBezTo>
                  <a:pt x="4969" y="28094"/>
                  <a:pt x="5581" y="29207"/>
                  <a:pt x="6380" y="29975"/>
                </a:cubicBezTo>
                <a:cubicBezTo>
                  <a:pt x="6396" y="30007"/>
                  <a:pt x="6427" y="30007"/>
                  <a:pt x="6443" y="30007"/>
                </a:cubicBezTo>
                <a:cubicBezTo>
                  <a:pt x="6223" y="30430"/>
                  <a:pt x="6035" y="30869"/>
                  <a:pt x="5910" y="31339"/>
                </a:cubicBezTo>
                <a:cubicBezTo>
                  <a:pt x="5267" y="30132"/>
                  <a:pt x="4374" y="28972"/>
                  <a:pt x="3559" y="27859"/>
                </a:cubicBezTo>
                <a:cubicBezTo>
                  <a:pt x="3841" y="27577"/>
                  <a:pt x="4170" y="27326"/>
                  <a:pt x="4515" y="27091"/>
                </a:cubicBezTo>
                <a:close/>
                <a:moveTo>
                  <a:pt x="56538" y="25931"/>
                </a:moveTo>
                <a:cubicBezTo>
                  <a:pt x="57181" y="27060"/>
                  <a:pt x="57855" y="28188"/>
                  <a:pt x="58544" y="29301"/>
                </a:cubicBezTo>
                <a:cubicBezTo>
                  <a:pt x="58873" y="29850"/>
                  <a:pt x="59265" y="30947"/>
                  <a:pt x="59877" y="31307"/>
                </a:cubicBezTo>
                <a:cubicBezTo>
                  <a:pt x="59688" y="31668"/>
                  <a:pt x="59500" y="31997"/>
                  <a:pt x="59281" y="32326"/>
                </a:cubicBezTo>
                <a:cubicBezTo>
                  <a:pt x="59218" y="32342"/>
                  <a:pt x="59171" y="32405"/>
                  <a:pt x="59187" y="32467"/>
                </a:cubicBezTo>
                <a:cubicBezTo>
                  <a:pt x="59140" y="32373"/>
                  <a:pt x="59030" y="32138"/>
                  <a:pt x="58983" y="32076"/>
                </a:cubicBezTo>
                <a:cubicBezTo>
                  <a:pt x="58842" y="31872"/>
                  <a:pt x="58670" y="31684"/>
                  <a:pt x="58529" y="31496"/>
                </a:cubicBezTo>
                <a:cubicBezTo>
                  <a:pt x="58105" y="30978"/>
                  <a:pt x="57698" y="30461"/>
                  <a:pt x="57322" y="29912"/>
                </a:cubicBezTo>
                <a:cubicBezTo>
                  <a:pt x="56883" y="29317"/>
                  <a:pt x="56491" y="28690"/>
                  <a:pt x="56099" y="28047"/>
                </a:cubicBezTo>
                <a:cubicBezTo>
                  <a:pt x="56350" y="27326"/>
                  <a:pt x="56507" y="26605"/>
                  <a:pt x="56538" y="25931"/>
                </a:cubicBezTo>
                <a:close/>
                <a:moveTo>
                  <a:pt x="3418" y="28000"/>
                </a:moveTo>
                <a:cubicBezTo>
                  <a:pt x="4154" y="29254"/>
                  <a:pt x="4891" y="30586"/>
                  <a:pt x="5816" y="31684"/>
                </a:cubicBezTo>
                <a:cubicBezTo>
                  <a:pt x="5737" y="32060"/>
                  <a:pt x="5690" y="32452"/>
                  <a:pt x="5675" y="32859"/>
                </a:cubicBezTo>
                <a:cubicBezTo>
                  <a:pt x="4828" y="31417"/>
                  <a:pt x="3809" y="30038"/>
                  <a:pt x="2853" y="28674"/>
                </a:cubicBezTo>
                <a:cubicBezTo>
                  <a:pt x="3026" y="28439"/>
                  <a:pt x="3214" y="28220"/>
                  <a:pt x="3418" y="28000"/>
                </a:cubicBezTo>
                <a:close/>
                <a:moveTo>
                  <a:pt x="56005" y="28298"/>
                </a:moveTo>
                <a:cubicBezTo>
                  <a:pt x="56522" y="29223"/>
                  <a:pt x="57086" y="30116"/>
                  <a:pt x="57698" y="30963"/>
                </a:cubicBezTo>
                <a:cubicBezTo>
                  <a:pt x="57964" y="31323"/>
                  <a:pt x="58544" y="32389"/>
                  <a:pt x="59061" y="32655"/>
                </a:cubicBezTo>
                <a:cubicBezTo>
                  <a:pt x="58858" y="32938"/>
                  <a:pt x="58654" y="33204"/>
                  <a:pt x="58434" y="33455"/>
                </a:cubicBezTo>
                <a:cubicBezTo>
                  <a:pt x="58466" y="33376"/>
                  <a:pt x="58450" y="33345"/>
                  <a:pt x="58403" y="33235"/>
                </a:cubicBezTo>
                <a:cubicBezTo>
                  <a:pt x="58387" y="33204"/>
                  <a:pt x="58325" y="33173"/>
                  <a:pt x="58293" y="33173"/>
                </a:cubicBezTo>
                <a:lnTo>
                  <a:pt x="58231" y="33188"/>
                </a:lnTo>
                <a:cubicBezTo>
                  <a:pt x="58168" y="33188"/>
                  <a:pt x="58137" y="33220"/>
                  <a:pt x="58121" y="33267"/>
                </a:cubicBezTo>
                <a:cubicBezTo>
                  <a:pt x="58043" y="33141"/>
                  <a:pt x="57933" y="32985"/>
                  <a:pt x="57933" y="32985"/>
                </a:cubicBezTo>
                <a:cubicBezTo>
                  <a:pt x="57792" y="32812"/>
                  <a:pt x="57651" y="32655"/>
                  <a:pt x="57510" y="32499"/>
                </a:cubicBezTo>
                <a:cubicBezTo>
                  <a:pt x="57212" y="32138"/>
                  <a:pt x="56898" y="31793"/>
                  <a:pt x="56585" y="31433"/>
                </a:cubicBezTo>
                <a:cubicBezTo>
                  <a:pt x="56146" y="30916"/>
                  <a:pt x="55691" y="30414"/>
                  <a:pt x="55237" y="29897"/>
                </a:cubicBezTo>
                <a:cubicBezTo>
                  <a:pt x="55550" y="29364"/>
                  <a:pt x="55801" y="28831"/>
                  <a:pt x="56005" y="28298"/>
                </a:cubicBezTo>
                <a:close/>
                <a:moveTo>
                  <a:pt x="55127" y="30085"/>
                </a:moveTo>
                <a:cubicBezTo>
                  <a:pt x="55644" y="30728"/>
                  <a:pt x="56177" y="31355"/>
                  <a:pt x="56695" y="31997"/>
                </a:cubicBezTo>
                <a:cubicBezTo>
                  <a:pt x="56992" y="32358"/>
                  <a:pt x="57306" y="32718"/>
                  <a:pt x="57604" y="33079"/>
                </a:cubicBezTo>
                <a:cubicBezTo>
                  <a:pt x="57807" y="33314"/>
                  <a:pt x="57933" y="33565"/>
                  <a:pt x="58231" y="33612"/>
                </a:cubicBezTo>
                <a:cubicBezTo>
                  <a:pt x="58246" y="33612"/>
                  <a:pt x="58278" y="33612"/>
                  <a:pt x="58309" y="33596"/>
                </a:cubicBezTo>
                <a:lnTo>
                  <a:pt x="58309" y="33596"/>
                </a:lnTo>
                <a:cubicBezTo>
                  <a:pt x="57996" y="33956"/>
                  <a:pt x="57666" y="34286"/>
                  <a:pt x="57306" y="34599"/>
                </a:cubicBezTo>
                <a:cubicBezTo>
                  <a:pt x="56977" y="33956"/>
                  <a:pt x="56318" y="33424"/>
                  <a:pt x="55848" y="32891"/>
                </a:cubicBezTo>
                <a:cubicBezTo>
                  <a:pt x="55347" y="32311"/>
                  <a:pt x="54876" y="31731"/>
                  <a:pt x="54406" y="31135"/>
                </a:cubicBezTo>
                <a:cubicBezTo>
                  <a:pt x="54673" y="30790"/>
                  <a:pt x="54908" y="30445"/>
                  <a:pt x="55127" y="30085"/>
                </a:cubicBezTo>
                <a:close/>
                <a:moveTo>
                  <a:pt x="54281" y="31307"/>
                </a:moveTo>
                <a:cubicBezTo>
                  <a:pt x="54688" y="31872"/>
                  <a:pt x="55127" y="32436"/>
                  <a:pt x="55566" y="32985"/>
                </a:cubicBezTo>
                <a:cubicBezTo>
                  <a:pt x="56036" y="33565"/>
                  <a:pt x="56522" y="34333"/>
                  <a:pt x="57149" y="34724"/>
                </a:cubicBezTo>
                <a:cubicBezTo>
                  <a:pt x="56804" y="35022"/>
                  <a:pt x="56459" y="35289"/>
                  <a:pt x="56083" y="35540"/>
                </a:cubicBezTo>
                <a:cubicBezTo>
                  <a:pt x="56083" y="35508"/>
                  <a:pt x="56083" y="35493"/>
                  <a:pt x="56068" y="35461"/>
                </a:cubicBezTo>
                <a:cubicBezTo>
                  <a:pt x="55676" y="34881"/>
                  <a:pt x="55127" y="34411"/>
                  <a:pt x="54657" y="33878"/>
                </a:cubicBezTo>
                <a:cubicBezTo>
                  <a:pt x="54218" y="33361"/>
                  <a:pt x="53811" y="32844"/>
                  <a:pt x="53403" y="32311"/>
                </a:cubicBezTo>
                <a:cubicBezTo>
                  <a:pt x="53716" y="31997"/>
                  <a:pt x="53999" y="31652"/>
                  <a:pt x="54281" y="31307"/>
                </a:cubicBezTo>
                <a:close/>
                <a:moveTo>
                  <a:pt x="53262" y="32436"/>
                </a:moveTo>
                <a:cubicBezTo>
                  <a:pt x="53591" y="32922"/>
                  <a:pt x="53936" y="33408"/>
                  <a:pt x="54312" y="33862"/>
                </a:cubicBezTo>
                <a:cubicBezTo>
                  <a:pt x="54798" y="34474"/>
                  <a:pt x="55284" y="35163"/>
                  <a:pt x="55911" y="35634"/>
                </a:cubicBezTo>
                <a:lnTo>
                  <a:pt x="55927" y="35634"/>
                </a:lnTo>
                <a:cubicBezTo>
                  <a:pt x="55472" y="35947"/>
                  <a:pt x="54986" y="36229"/>
                  <a:pt x="54485" y="36464"/>
                </a:cubicBezTo>
                <a:cubicBezTo>
                  <a:pt x="53685" y="35461"/>
                  <a:pt x="52886" y="34442"/>
                  <a:pt x="52118" y="33424"/>
                </a:cubicBezTo>
                <a:cubicBezTo>
                  <a:pt x="52510" y="33126"/>
                  <a:pt x="52901" y="32797"/>
                  <a:pt x="53262" y="32436"/>
                </a:cubicBezTo>
                <a:close/>
                <a:moveTo>
                  <a:pt x="51977" y="33518"/>
                </a:moveTo>
                <a:cubicBezTo>
                  <a:pt x="52416" y="34176"/>
                  <a:pt x="52854" y="34834"/>
                  <a:pt x="53293" y="35477"/>
                </a:cubicBezTo>
                <a:cubicBezTo>
                  <a:pt x="53544" y="35853"/>
                  <a:pt x="53811" y="36308"/>
                  <a:pt x="54155" y="36621"/>
                </a:cubicBezTo>
                <a:cubicBezTo>
                  <a:pt x="53826" y="36778"/>
                  <a:pt x="53497" y="36903"/>
                  <a:pt x="53152" y="37029"/>
                </a:cubicBezTo>
                <a:cubicBezTo>
                  <a:pt x="53152" y="37029"/>
                  <a:pt x="53152" y="37013"/>
                  <a:pt x="53137" y="37013"/>
                </a:cubicBezTo>
                <a:cubicBezTo>
                  <a:pt x="52839" y="36511"/>
                  <a:pt x="52400" y="36088"/>
                  <a:pt x="52039" y="35618"/>
                </a:cubicBezTo>
                <a:cubicBezTo>
                  <a:pt x="51679" y="35148"/>
                  <a:pt x="51350" y="34662"/>
                  <a:pt x="51021" y="34176"/>
                </a:cubicBezTo>
                <a:cubicBezTo>
                  <a:pt x="51005" y="34145"/>
                  <a:pt x="50989" y="34129"/>
                  <a:pt x="50958" y="34129"/>
                </a:cubicBezTo>
                <a:cubicBezTo>
                  <a:pt x="51303" y="33956"/>
                  <a:pt x="51647" y="33753"/>
                  <a:pt x="51977" y="33518"/>
                </a:cubicBezTo>
                <a:close/>
                <a:moveTo>
                  <a:pt x="50848" y="34176"/>
                </a:moveTo>
                <a:lnTo>
                  <a:pt x="50848" y="34176"/>
                </a:lnTo>
                <a:cubicBezTo>
                  <a:pt x="50832" y="34207"/>
                  <a:pt x="50832" y="34239"/>
                  <a:pt x="50848" y="34270"/>
                </a:cubicBezTo>
                <a:cubicBezTo>
                  <a:pt x="51381" y="35226"/>
                  <a:pt x="52071" y="36402"/>
                  <a:pt x="52917" y="37123"/>
                </a:cubicBezTo>
                <a:cubicBezTo>
                  <a:pt x="52557" y="37248"/>
                  <a:pt x="52212" y="37358"/>
                  <a:pt x="51851" y="37452"/>
                </a:cubicBezTo>
                <a:cubicBezTo>
                  <a:pt x="51851" y="37452"/>
                  <a:pt x="51851" y="37452"/>
                  <a:pt x="51836" y="37436"/>
                </a:cubicBezTo>
                <a:cubicBezTo>
                  <a:pt x="51538" y="36997"/>
                  <a:pt x="51130" y="36637"/>
                  <a:pt x="50785" y="36214"/>
                </a:cubicBezTo>
                <a:cubicBezTo>
                  <a:pt x="50394" y="35712"/>
                  <a:pt x="50033" y="35163"/>
                  <a:pt x="49704" y="34615"/>
                </a:cubicBezTo>
                <a:cubicBezTo>
                  <a:pt x="50096" y="34505"/>
                  <a:pt x="50472" y="34364"/>
                  <a:pt x="50848" y="34176"/>
                </a:cubicBezTo>
                <a:close/>
                <a:moveTo>
                  <a:pt x="45895" y="34050"/>
                </a:moveTo>
                <a:lnTo>
                  <a:pt x="45895" y="34050"/>
                </a:lnTo>
                <a:cubicBezTo>
                  <a:pt x="46522" y="34442"/>
                  <a:pt x="47149" y="34662"/>
                  <a:pt x="47792" y="34756"/>
                </a:cubicBezTo>
                <a:cubicBezTo>
                  <a:pt x="47807" y="34772"/>
                  <a:pt x="47807" y="34787"/>
                  <a:pt x="47823" y="34819"/>
                </a:cubicBezTo>
                <a:cubicBezTo>
                  <a:pt x="48246" y="35289"/>
                  <a:pt x="48669" y="35743"/>
                  <a:pt x="49093" y="36214"/>
                </a:cubicBezTo>
                <a:cubicBezTo>
                  <a:pt x="49516" y="36684"/>
                  <a:pt x="49908" y="37217"/>
                  <a:pt x="50378" y="37609"/>
                </a:cubicBezTo>
                <a:cubicBezTo>
                  <a:pt x="50406" y="37633"/>
                  <a:pt x="50440" y="37644"/>
                  <a:pt x="50473" y="37644"/>
                </a:cubicBezTo>
                <a:cubicBezTo>
                  <a:pt x="50566" y="37644"/>
                  <a:pt x="50651" y="37556"/>
                  <a:pt x="50582" y="37452"/>
                </a:cubicBezTo>
                <a:cubicBezTo>
                  <a:pt x="50237" y="36966"/>
                  <a:pt x="49751" y="36558"/>
                  <a:pt x="49343" y="36120"/>
                </a:cubicBezTo>
                <a:cubicBezTo>
                  <a:pt x="48920" y="35681"/>
                  <a:pt x="48497" y="35226"/>
                  <a:pt x="48074" y="34772"/>
                </a:cubicBezTo>
                <a:lnTo>
                  <a:pt x="48074" y="34772"/>
                </a:lnTo>
                <a:cubicBezTo>
                  <a:pt x="48201" y="34784"/>
                  <a:pt x="48327" y="34790"/>
                  <a:pt x="48452" y="34790"/>
                </a:cubicBezTo>
                <a:cubicBezTo>
                  <a:pt x="48807" y="34790"/>
                  <a:pt x="49157" y="34743"/>
                  <a:pt x="49516" y="34662"/>
                </a:cubicBezTo>
                <a:cubicBezTo>
                  <a:pt x="49516" y="34677"/>
                  <a:pt x="49516" y="34677"/>
                  <a:pt x="49516" y="34693"/>
                </a:cubicBezTo>
                <a:cubicBezTo>
                  <a:pt x="50033" y="35634"/>
                  <a:pt x="50691" y="36841"/>
                  <a:pt x="51569" y="37515"/>
                </a:cubicBezTo>
                <a:cubicBezTo>
                  <a:pt x="50770" y="37703"/>
                  <a:pt x="49939" y="37844"/>
                  <a:pt x="49108" y="37891"/>
                </a:cubicBezTo>
                <a:cubicBezTo>
                  <a:pt x="48058" y="36637"/>
                  <a:pt x="46992" y="35398"/>
                  <a:pt x="45926" y="34160"/>
                </a:cubicBezTo>
                <a:cubicBezTo>
                  <a:pt x="45926" y="34129"/>
                  <a:pt x="45911" y="34082"/>
                  <a:pt x="45895" y="34050"/>
                </a:cubicBezTo>
                <a:close/>
                <a:moveTo>
                  <a:pt x="46036" y="34583"/>
                </a:moveTo>
                <a:cubicBezTo>
                  <a:pt x="46835" y="35587"/>
                  <a:pt x="47619" y="36574"/>
                  <a:pt x="48434" y="37546"/>
                </a:cubicBezTo>
                <a:cubicBezTo>
                  <a:pt x="48325" y="37609"/>
                  <a:pt x="48262" y="37718"/>
                  <a:pt x="48309" y="37859"/>
                </a:cubicBezTo>
                <a:cubicBezTo>
                  <a:pt x="48403" y="38157"/>
                  <a:pt x="48466" y="38455"/>
                  <a:pt x="48528" y="38753"/>
                </a:cubicBezTo>
                <a:cubicBezTo>
                  <a:pt x="48293" y="38502"/>
                  <a:pt x="48058" y="38251"/>
                  <a:pt x="47823" y="37985"/>
                </a:cubicBezTo>
                <a:cubicBezTo>
                  <a:pt x="47306" y="37420"/>
                  <a:pt x="46820" y="36793"/>
                  <a:pt x="46271" y="36261"/>
                </a:cubicBezTo>
                <a:cubicBezTo>
                  <a:pt x="46240" y="35696"/>
                  <a:pt x="46161" y="35148"/>
                  <a:pt x="46036" y="34583"/>
                </a:cubicBezTo>
                <a:close/>
                <a:moveTo>
                  <a:pt x="14609" y="38800"/>
                </a:moveTo>
                <a:lnTo>
                  <a:pt x="14609" y="38800"/>
                </a:lnTo>
                <a:cubicBezTo>
                  <a:pt x="14484" y="39192"/>
                  <a:pt x="14374" y="39599"/>
                  <a:pt x="14311" y="40007"/>
                </a:cubicBezTo>
                <a:cubicBezTo>
                  <a:pt x="14249" y="39960"/>
                  <a:pt x="14202" y="39913"/>
                  <a:pt x="14170" y="39866"/>
                </a:cubicBezTo>
                <a:cubicBezTo>
                  <a:pt x="13966" y="39631"/>
                  <a:pt x="13763" y="39411"/>
                  <a:pt x="13559" y="39176"/>
                </a:cubicBezTo>
                <a:cubicBezTo>
                  <a:pt x="13919" y="39082"/>
                  <a:pt x="14264" y="38957"/>
                  <a:pt x="14609" y="38800"/>
                </a:cubicBezTo>
                <a:close/>
                <a:moveTo>
                  <a:pt x="46287" y="36511"/>
                </a:moveTo>
                <a:lnTo>
                  <a:pt x="46287" y="36511"/>
                </a:lnTo>
                <a:cubicBezTo>
                  <a:pt x="46632" y="37029"/>
                  <a:pt x="47071" y="37499"/>
                  <a:pt x="47462" y="37985"/>
                </a:cubicBezTo>
                <a:cubicBezTo>
                  <a:pt x="47854" y="38439"/>
                  <a:pt x="48230" y="38941"/>
                  <a:pt x="48654" y="39380"/>
                </a:cubicBezTo>
                <a:cubicBezTo>
                  <a:pt x="48732" y="39960"/>
                  <a:pt x="48763" y="40540"/>
                  <a:pt x="48748" y="41104"/>
                </a:cubicBezTo>
                <a:cubicBezTo>
                  <a:pt x="48403" y="40728"/>
                  <a:pt x="48027" y="40367"/>
                  <a:pt x="47682" y="39991"/>
                </a:cubicBezTo>
                <a:cubicBezTo>
                  <a:pt x="47180" y="39458"/>
                  <a:pt x="46694" y="38910"/>
                  <a:pt x="46208" y="38361"/>
                </a:cubicBezTo>
                <a:cubicBezTo>
                  <a:pt x="46287" y="37750"/>
                  <a:pt x="46303" y="37138"/>
                  <a:pt x="46287" y="36511"/>
                </a:cubicBezTo>
                <a:close/>
                <a:moveTo>
                  <a:pt x="13402" y="39207"/>
                </a:moveTo>
                <a:cubicBezTo>
                  <a:pt x="13606" y="39474"/>
                  <a:pt x="13825" y="39725"/>
                  <a:pt x="14045" y="39991"/>
                </a:cubicBezTo>
                <a:cubicBezTo>
                  <a:pt x="14123" y="40069"/>
                  <a:pt x="14186" y="40163"/>
                  <a:pt x="14264" y="40258"/>
                </a:cubicBezTo>
                <a:cubicBezTo>
                  <a:pt x="14217" y="40649"/>
                  <a:pt x="14186" y="41026"/>
                  <a:pt x="14202" y="41402"/>
                </a:cubicBezTo>
                <a:cubicBezTo>
                  <a:pt x="13998" y="41135"/>
                  <a:pt x="13778" y="40900"/>
                  <a:pt x="13559" y="40649"/>
                </a:cubicBezTo>
                <a:cubicBezTo>
                  <a:pt x="13198" y="40211"/>
                  <a:pt x="12854" y="39772"/>
                  <a:pt x="12477" y="39348"/>
                </a:cubicBezTo>
                <a:cubicBezTo>
                  <a:pt x="12775" y="39333"/>
                  <a:pt x="13089" y="39270"/>
                  <a:pt x="13402" y="39207"/>
                </a:cubicBezTo>
                <a:close/>
                <a:moveTo>
                  <a:pt x="1223" y="34207"/>
                </a:moveTo>
                <a:lnTo>
                  <a:pt x="1223" y="34207"/>
                </a:lnTo>
                <a:cubicBezTo>
                  <a:pt x="1568" y="35304"/>
                  <a:pt x="2226" y="36308"/>
                  <a:pt x="2806" y="37279"/>
                </a:cubicBezTo>
                <a:cubicBezTo>
                  <a:pt x="3715" y="38815"/>
                  <a:pt x="4640" y="40336"/>
                  <a:pt x="5596" y="41841"/>
                </a:cubicBezTo>
                <a:cubicBezTo>
                  <a:pt x="3762" y="40853"/>
                  <a:pt x="2305" y="39035"/>
                  <a:pt x="1646" y="36888"/>
                </a:cubicBezTo>
                <a:cubicBezTo>
                  <a:pt x="1380" y="36025"/>
                  <a:pt x="1239" y="35116"/>
                  <a:pt x="1223" y="34207"/>
                </a:cubicBezTo>
                <a:close/>
                <a:moveTo>
                  <a:pt x="9060" y="38612"/>
                </a:moveTo>
                <a:lnTo>
                  <a:pt x="9060" y="38612"/>
                </a:lnTo>
                <a:cubicBezTo>
                  <a:pt x="9625" y="38910"/>
                  <a:pt x="10205" y="39129"/>
                  <a:pt x="10832" y="39239"/>
                </a:cubicBezTo>
                <a:cubicBezTo>
                  <a:pt x="11411" y="40116"/>
                  <a:pt x="12007" y="40979"/>
                  <a:pt x="12618" y="41856"/>
                </a:cubicBezTo>
                <a:cubicBezTo>
                  <a:pt x="12585" y="41822"/>
                  <a:pt x="12542" y="41797"/>
                  <a:pt x="12498" y="41797"/>
                </a:cubicBezTo>
                <a:cubicBezTo>
                  <a:pt x="12481" y="41797"/>
                  <a:pt x="12464" y="41801"/>
                  <a:pt x="12446" y="41809"/>
                </a:cubicBezTo>
                <a:cubicBezTo>
                  <a:pt x="12423" y="41728"/>
                  <a:pt x="12348" y="41655"/>
                  <a:pt x="12266" y="41655"/>
                </a:cubicBezTo>
                <a:cubicBezTo>
                  <a:pt x="12237" y="41655"/>
                  <a:pt x="12208" y="41664"/>
                  <a:pt x="12180" y="41684"/>
                </a:cubicBezTo>
                <a:cubicBezTo>
                  <a:pt x="11929" y="41825"/>
                  <a:pt x="11694" y="41950"/>
                  <a:pt x="11443" y="42060"/>
                </a:cubicBezTo>
                <a:cubicBezTo>
                  <a:pt x="10847" y="40837"/>
                  <a:pt x="9969" y="39662"/>
                  <a:pt x="9060" y="38612"/>
                </a:cubicBezTo>
                <a:close/>
                <a:moveTo>
                  <a:pt x="2728" y="28847"/>
                </a:moveTo>
                <a:cubicBezTo>
                  <a:pt x="3668" y="30414"/>
                  <a:pt x="4609" y="32029"/>
                  <a:pt x="5706" y="33486"/>
                </a:cubicBezTo>
                <a:cubicBezTo>
                  <a:pt x="5722" y="33737"/>
                  <a:pt x="5753" y="33988"/>
                  <a:pt x="5800" y="34254"/>
                </a:cubicBezTo>
                <a:cubicBezTo>
                  <a:pt x="6145" y="36010"/>
                  <a:pt x="7179" y="37420"/>
                  <a:pt x="8559" y="38330"/>
                </a:cubicBezTo>
                <a:cubicBezTo>
                  <a:pt x="8559" y="38330"/>
                  <a:pt x="8559" y="38345"/>
                  <a:pt x="8574" y="38345"/>
                </a:cubicBezTo>
                <a:cubicBezTo>
                  <a:pt x="9515" y="39599"/>
                  <a:pt x="10330" y="40884"/>
                  <a:pt x="11208" y="42170"/>
                </a:cubicBezTo>
                <a:cubicBezTo>
                  <a:pt x="10910" y="42295"/>
                  <a:pt x="10628" y="42405"/>
                  <a:pt x="10330" y="42483"/>
                </a:cubicBezTo>
                <a:cubicBezTo>
                  <a:pt x="7540" y="38251"/>
                  <a:pt x="4875" y="33925"/>
                  <a:pt x="2273" y="29583"/>
                </a:cubicBezTo>
                <a:cubicBezTo>
                  <a:pt x="2414" y="29333"/>
                  <a:pt x="2571" y="29082"/>
                  <a:pt x="2728" y="28847"/>
                </a:cubicBezTo>
                <a:close/>
                <a:moveTo>
                  <a:pt x="1458" y="31762"/>
                </a:moveTo>
                <a:cubicBezTo>
                  <a:pt x="3527" y="35430"/>
                  <a:pt x="5659" y="39160"/>
                  <a:pt x="8026" y="42640"/>
                </a:cubicBezTo>
                <a:cubicBezTo>
                  <a:pt x="7399" y="42562"/>
                  <a:pt x="6788" y="42389"/>
                  <a:pt x="6208" y="42138"/>
                </a:cubicBezTo>
                <a:cubicBezTo>
                  <a:pt x="4436" y="39301"/>
                  <a:pt x="2414" y="36464"/>
                  <a:pt x="1239" y="33329"/>
                </a:cubicBezTo>
                <a:cubicBezTo>
                  <a:pt x="1270" y="32797"/>
                  <a:pt x="1349" y="32279"/>
                  <a:pt x="1458" y="31762"/>
                </a:cubicBezTo>
                <a:close/>
                <a:moveTo>
                  <a:pt x="2164" y="29803"/>
                </a:moveTo>
                <a:cubicBezTo>
                  <a:pt x="4609" y="34160"/>
                  <a:pt x="7226" y="38392"/>
                  <a:pt x="9985" y="42562"/>
                </a:cubicBezTo>
                <a:cubicBezTo>
                  <a:pt x="9576" y="42636"/>
                  <a:pt x="9167" y="42681"/>
                  <a:pt x="8765" y="42681"/>
                </a:cubicBezTo>
                <a:cubicBezTo>
                  <a:pt x="8659" y="42681"/>
                  <a:pt x="8554" y="42678"/>
                  <a:pt x="8449" y="42671"/>
                </a:cubicBezTo>
                <a:cubicBezTo>
                  <a:pt x="6380" y="38847"/>
                  <a:pt x="3919" y="35132"/>
                  <a:pt x="1521" y="31511"/>
                </a:cubicBezTo>
                <a:cubicBezTo>
                  <a:pt x="1678" y="30916"/>
                  <a:pt x="1897" y="30336"/>
                  <a:pt x="2164" y="29803"/>
                </a:cubicBezTo>
                <a:close/>
                <a:moveTo>
                  <a:pt x="46177" y="38612"/>
                </a:moveTo>
                <a:cubicBezTo>
                  <a:pt x="46585" y="39113"/>
                  <a:pt x="46992" y="39599"/>
                  <a:pt x="47415" y="40085"/>
                </a:cubicBezTo>
                <a:cubicBezTo>
                  <a:pt x="47839" y="40555"/>
                  <a:pt x="48246" y="41073"/>
                  <a:pt x="48716" y="41511"/>
                </a:cubicBezTo>
                <a:cubicBezTo>
                  <a:pt x="48669" y="41997"/>
                  <a:pt x="48607" y="42468"/>
                  <a:pt x="48497" y="42938"/>
                </a:cubicBezTo>
                <a:cubicBezTo>
                  <a:pt x="47635" y="41982"/>
                  <a:pt x="46741" y="41073"/>
                  <a:pt x="45848" y="40148"/>
                </a:cubicBezTo>
                <a:cubicBezTo>
                  <a:pt x="45989" y="39646"/>
                  <a:pt x="46099" y="39129"/>
                  <a:pt x="46177" y="38612"/>
                </a:cubicBezTo>
                <a:close/>
                <a:moveTo>
                  <a:pt x="24076" y="41778"/>
                </a:moveTo>
                <a:cubicBezTo>
                  <a:pt x="24186" y="42624"/>
                  <a:pt x="24500" y="43408"/>
                  <a:pt x="24954" y="44113"/>
                </a:cubicBezTo>
                <a:cubicBezTo>
                  <a:pt x="24468" y="43612"/>
                  <a:pt x="23982" y="43110"/>
                  <a:pt x="23512" y="42609"/>
                </a:cubicBezTo>
                <a:cubicBezTo>
                  <a:pt x="23716" y="42342"/>
                  <a:pt x="23904" y="42060"/>
                  <a:pt x="24076" y="41778"/>
                </a:cubicBezTo>
                <a:close/>
                <a:moveTo>
                  <a:pt x="45801" y="40352"/>
                </a:moveTo>
                <a:cubicBezTo>
                  <a:pt x="46647" y="41308"/>
                  <a:pt x="47494" y="42295"/>
                  <a:pt x="48387" y="43236"/>
                </a:cubicBezTo>
                <a:cubicBezTo>
                  <a:pt x="48387" y="43236"/>
                  <a:pt x="48403" y="43251"/>
                  <a:pt x="48403" y="43251"/>
                </a:cubicBezTo>
                <a:cubicBezTo>
                  <a:pt x="48293" y="43690"/>
                  <a:pt x="48136" y="44129"/>
                  <a:pt x="47964" y="44552"/>
                </a:cubicBezTo>
                <a:cubicBezTo>
                  <a:pt x="47635" y="44066"/>
                  <a:pt x="47133" y="43659"/>
                  <a:pt x="46741" y="43236"/>
                </a:cubicBezTo>
                <a:cubicBezTo>
                  <a:pt x="46256" y="42734"/>
                  <a:pt x="45770" y="42217"/>
                  <a:pt x="45284" y="41715"/>
                </a:cubicBezTo>
                <a:cubicBezTo>
                  <a:pt x="45487" y="41276"/>
                  <a:pt x="45660" y="40806"/>
                  <a:pt x="45801" y="40352"/>
                </a:cubicBezTo>
                <a:close/>
                <a:moveTo>
                  <a:pt x="45221" y="41872"/>
                </a:moveTo>
                <a:cubicBezTo>
                  <a:pt x="45660" y="42389"/>
                  <a:pt x="46114" y="42906"/>
                  <a:pt x="46569" y="43408"/>
                </a:cubicBezTo>
                <a:cubicBezTo>
                  <a:pt x="46977" y="43878"/>
                  <a:pt x="47353" y="44427"/>
                  <a:pt x="47854" y="44803"/>
                </a:cubicBezTo>
                <a:cubicBezTo>
                  <a:pt x="47652" y="45224"/>
                  <a:pt x="47434" y="45644"/>
                  <a:pt x="47169" y="46050"/>
                </a:cubicBezTo>
                <a:lnTo>
                  <a:pt x="47169" y="46050"/>
                </a:lnTo>
                <a:cubicBezTo>
                  <a:pt x="47176" y="46033"/>
                  <a:pt x="47162" y="46008"/>
                  <a:pt x="47149" y="45994"/>
                </a:cubicBezTo>
                <a:cubicBezTo>
                  <a:pt x="46788" y="45414"/>
                  <a:pt x="46271" y="44913"/>
                  <a:pt x="45832" y="44411"/>
                </a:cubicBezTo>
                <a:cubicBezTo>
                  <a:pt x="45425" y="43957"/>
                  <a:pt x="45017" y="43502"/>
                  <a:pt x="44610" y="43048"/>
                </a:cubicBezTo>
                <a:cubicBezTo>
                  <a:pt x="44829" y="42671"/>
                  <a:pt x="45033" y="42280"/>
                  <a:pt x="45221" y="41872"/>
                </a:cubicBezTo>
                <a:close/>
                <a:moveTo>
                  <a:pt x="44516" y="43204"/>
                </a:moveTo>
                <a:cubicBezTo>
                  <a:pt x="44861" y="43628"/>
                  <a:pt x="45221" y="44066"/>
                  <a:pt x="45566" y="44490"/>
                </a:cubicBezTo>
                <a:cubicBezTo>
                  <a:pt x="46020" y="45023"/>
                  <a:pt x="46444" y="45649"/>
                  <a:pt x="46992" y="46120"/>
                </a:cubicBezTo>
                <a:cubicBezTo>
                  <a:pt x="47016" y="46135"/>
                  <a:pt x="47043" y="46143"/>
                  <a:pt x="47069" y="46143"/>
                </a:cubicBezTo>
                <a:cubicBezTo>
                  <a:pt x="47094" y="46143"/>
                  <a:pt x="47118" y="46135"/>
                  <a:pt x="47133" y="46120"/>
                </a:cubicBezTo>
                <a:lnTo>
                  <a:pt x="47133" y="46120"/>
                </a:lnTo>
                <a:cubicBezTo>
                  <a:pt x="46914" y="46465"/>
                  <a:pt x="46663" y="46809"/>
                  <a:pt x="46412" y="47139"/>
                </a:cubicBezTo>
                <a:cubicBezTo>
                  <a:pt x="46397" y="47139"/>
                  <a:pt x="46397" y="47139"/>
                  <a:pt x="46381" y="47154"/>
                </a:cubicBezTo>
                <a:lnTo>
                  <a:pt x="46350" y="47170"/>
                </a:lnTo>
                <a:cubicBezTo>
                  <a:pt x="46334" y="47170"/>
                  <a:pt x="46334" y="47186"/>
                  <a:pt x="46334" y="47186"/>
                </a:cubicBezTo>
                <a:cubicBezTo>
                  <a:pt x="46146" y="46966"/>
                  <a:pt x="45817" y="46606"/>
                  <a:pt x="45785" y="46574"/>
                </a:cubicBezTo>
                <a:cubicBezTo>
                  <a:pt x="45534" y="46308"/>
                  <a:pt x="45284" y="46041"/>
                  <a:pt x="45033" y="45791"/>
                </a:cubicBezTo>
                <a:cubicBezTo>
                  <a:pt x="44578" y="45320"/>
                  <a:pt x="44124" y="44866"/>
                  <a:pt x="43669" y="44411"/>
                </a:cubicBezTo>
                <a:cubicBezTo>
                  <a:pt x="43983" y="44019"/>
                  <a:pt x="44265" y="43628"/>
                  <a:pt x="44516" y="43204"/>
                </a:cubicBezTo>
                <a:close/>
                <a:moveTo>
                  <a:pt x="21647" y="44443"/>
                </a:moveTo>
                <a:cubicBezTo>
                  <a:pt x="22289" y="45117"/>
                  <a:pt x="22932" y="45791"/>
                  <a:pt x="23575" y="46449"/>
                </a:cubicBezTo>
                <a:cubicBezTo>
                  <a:pt x="23449" y="46449"/>
                  <a:pt x="23340" y="46512"/>
                  <a:pt x="23293" y="46668"/>
                </a:cubicBezTo>
                <a:cubicBezTo>
                  <a:pt x="23152" y="47092"/>
                  <a:pt x="22979" y="47483"/>
                  <a:pt x="22760" y="47860"/>
                </a:cubicBezTo>
                <a:cubicBezTo>
                  <a:pt x="22007" y="46935"/>
                  <a:pt x="21271" y="46026"/>
                  <a:pt x="20565" y="45070"/>
                </a:cubicBezTo>
                <a:cubicBezTo>
                  <a:pt x="20941" y="44897"/>
                  <a:pt x="21302" y="44693"/>
                  <a:pt x="21647" y="44443"/>
                </a:cubicBezTo>
                <a:close/>
                <a:moveTo>
                  <a:pt x="35439" y="6058"/>
                </a:moveTo>
                <a:cubicBezTo>
                  <a:pt x="35916" y="6058"/>
                  <a:pt x="36393" y="6083"/>
                  <a:pt x="36867" y="6135"/>
                </a:cubicBezTo>
                <a:cubicBezTo>
                  <a:pt x="40033" y="6464"/>
                  <a:pt x="43215" y="7968"/>
                  <a:pt x="44563" y="10994"/>
                </a:cubicBezTo>
                <a:cubicBezTo>
                  <a:pt x="46083" y="14364"/>
                  <a:pt x="45534" y="18439"/>
                  <a:pt x="43826" y="21621"/>
                </a:cubicBezTo>
                <a:cubicBezTo>
                  <a:pt x="43706" y="21862"/>
                  <a:pt x="43917" y="22080"/>
                  <a:pt x="44117" y="22080"/>
                </a:cubicBezTo>
                <a:cubicBezTo>
                  <a:pt x="44152" y="22080"/>
                  <a:pt x="44186" y="22073"/>
                  <a:pt x="44218" y="22060"/>
                </a:cubicBezTo>
                <a:cubicBezTo>
                  <a:pt x="44279" y="22103"/>
                  <a:pt x="44354" y="22137"/>
                  <a:pt x="44434" y="22137"/>
                </a:cubicBezTo>
                <a:cubicBezTo>
                  <a:pt x="44497" y="22137"/>
                  <a:pt x="44563" y="22115"/>
                  <a:pt x="44625" y="22060"/>
                </a:cubicBezTo>
                <a:cubicBezTo>
                  <a:pt x="45896" y="20924"/>
                  <a:pt x="47563" y="20579"/>
                  <a:pt x="49231" y="20579"/>
                </a:cubicBezTo>
                <a:cubicBezTo>
                  <a:pt x="49888" y="20579"/>
                  <a:pt x="50544" y="20632"/>
                  <a:pt x="51177" y="20712"/>
                </a:cubicBezTo>
                <a:cubicBezTo>
                  <a:pt x="54014" y="21056"/>
                  <a:pt x="56083" y="22922"/>
                  <a:pt x="55942" y="25916"/>
                </a:cubicBezTo>
                <a:cubicBezTo>
                  <a:pt x="55911" y="26370"/>
                  <a:pt x="55817" y="26872"/>
                  <a:pt x="55676" y="27373"/>
                </a:cubicBezTo>
                <a:lnTo>
                  <a:pt x="55613" y="27279"/>
                </a:lnTo>
                <a:cubicBezTo>
                  <a:pt x="55603" y="27259"/>
                  <a:pt x="55585" y="27250"/>
                  <a:pt x="55566" y="27250"/>
                </a:cubicBezTo>
                <a:cubicBezTo>
                  <a:pt x="55527" y="27250"/>
                  <a:pt x="55487" y="27289"/>
                  <a:pt x="55519" y="27342"/>
                </a:cubicBezTo>
                <a:cubicBezTo>
                  <a:pt x="55550" y="27420"/>
                  <a:pt x="55582" y="27483"/>
                  <a:pt x="55629" y="27561"/>
                </a:cubicBezTo>
                <a:cubicBezTo>
                  <a:pt x="55425" y="28173"/>
                  <a:pt x="55159" y="28800"/>
                  <a:pt x="54814" y="29411"/>
                </a:cubicBezTo>
                <a:cubicBezTo>
                  <a:pt x="54799" y="29399"/>
                  <a:pt x="54782" y="29394"/>
                  <a:pt x="54766" y="29394"/>
                </a:cubicBezTo>
                <a:cubicBezTo>
                  <a:pt x="54695" y="29394"/>
                  <a:pt x="54625" y="29488"/>
                  <a:pt x="54688" y="29552"/>
                </a:cubicBezTo>
                <a:cubicBezTo>
                  <a:pt x="54704" y="29568"/>
                  <a:pt x="54704" y="29583"/>
                  <a:pt x="54720" y="29583"/>
                </a:cubicBezTo>
                <a:cubicBezTo>
                  <a:pt x="54249" y="30383"/>
                  <a:pt x="53685" y="31166"/>
                  <a:pt x="53042" y="31840"/>
                </a:cubicBezTo>
                <a:cubicBezTo>
                  <a:pt x="53023" y="31824"/>
                  <a:pt x="53001" y="31818"/>
                  <a:pt x="52980" y="31818"/>
                </a:cubicBezTo>
                <a:cubicBezTo>
                  <a:pt x="52919" y="31818"/>
                  <a:pt x="52870" y="31876"/>
                  <a:pt x="52917" y="31934"/>
                </a:cubicBezTo>
                <a:cubicBezTo>
                  <a:pt x="52917" y="31950"/>
                  <a:pt x="52917" y="31950"/>
                  <a:pt x="52917" y="31950"/>
                </a:cubicBezTo>
                <a:cubicBezTo>
                  <a:pt x="51616" y="33281"/>
                  <a:pt x="50019" y="34220"/>
                  <a:pt x="48419" y="34220"/>
                </a:cubicBezTo>
                <a:cubicBezTo>
                  <a:pt x="47436" y="34220"/>
                  <a:pt x="46453" y="33866"/>
                  <a:pt x="45534" y="33032"/>
                </a:cubicBezTo>
                <a:cubicBezTo>
                  <a:pt x="45480" y="32978"/>
                  <a:pt x="45408" y="32953"/>
                  <a:pt x="45335" y="32953"/>
                </a:cubicBezTo>
                <a:cubicBezTo>
                  <a:pt x="45155" y="32953"/>
                  <a:pt x="44970" y="33102"/>
                  <a:pt x="45049" y="33314"/>
                </a:cubicBezTo>
                <a:cubicBezTo>
                  <a:pt x="47039" y="38706"/>
                  <a:pt x="44312" y="45101"/>
                  <a:pt x="38951" y="47264"/>
                </a:cubicBezTo>
                <a:cubicBezTo>
                  <a:pt x="38262" y="47546"/>
                  <a:pt x="37556" y="47750"/>
                  <a:pt x="36835" y="47891"/>
                </a:cubicBezTo>
                <a:cubicBezTo>
                  <a:pt x="36812" y="47874"/>
                  <a:pt x="36789" y="47867"/>
                  <a:pt x="36768" y="47867"/>
                </a:cubicBezTo>
                <a:cubicBezTo>
                  <a:pt x="36731" y="47867"/>
                  <a:pt x="36698" y="47887"/>
                  <a:pt x="36679" y="47907"/>
                </a:cubicBezTo>
                <a:cubicBezTo>
                  <a:pt x="35955" y="48042"/>
                  <a:pt x="35217" y="48109"/>
                  <a:pt x="34479" y="48109"/>
                </a:cubicBezTo>
                <a:cubicBezTo>
                  <a:pt x="33171" y="48109"/>
                  <a:pt x="31861" y="47900"/>
                  <a:pt x="30628" y="47499"/>
                </a:cubicBezTo>
                <a:cubicBezTo>
                  <a:pt x="27713" y="46543"/>
                  <a:pt x="24358" y="44129"/>
                  <a:pt x="24656" y="40696"/>
                </a:cubicBezTo>
                <a:cubicBezTo>
                  <a:pt x="24676" y="40513"/>
                  <a:pt x="24510" y="40400"/>
                  <a:pt x="24351" y="40400"/>
                </a:cubicBezTo>
                <a:cubicBezTo>
                  <a:pt x="24252" y="40400"/>
                  <a:pt x="24156" y="40444"/>
                  <a:pt x="24108" y="40540"/>
                </a:cubicBezTo>
                <a:cubicBezTo>
                  <a:pt x="22985" y="42726"/>
                  <a:pt x="21118" y="44912"/>
                  <a:pt x="18494" y="44912"/>
                </a:cubicBezTo>
                <a:cubicBezTo>
                  <a:pt x="18371" y="44912"/>
                  <a:pt x="18246" y="44907"/>
                  <a:pt x="18120" y="44897"/>
                </a:cubicBezTo>
                <a:cubicBezTo>
                  <a:pt x="15612" y="44709"/>
                  <a:pt x="14672" y="42765"/>
                  <a:pt x="14719" y="40681"/>
                </a:cubicBezTo>
                <a:cubicBezTo>
                  <a:pt x="14750" y="40681"/>
                  <a:pt x="14781" y="40618"/>
                  <a:pt x="14766" y="40587"/>
                </a:cubicBezTo>
                <a:cubicBezTo>
                  <a:pt x="14750" y="40555"/>
                  <a:pt x="14734" y="40540"/>
                  <a:pt x="14719" y="40524"/>
                </a:cubicBezTo>
                <a:cubicBezTo>
                  <a:pt x="14750" y="39866"/>
                  <a:pt x="14891" y="39176"/>
                  <a:pt x="15095" y="38549"/>
                </a:cubicBezTo>
                <a:cubicBezTo>
                  <a:pt x="15139" y="38418"/>
                  <a:pt x="15034" y="38328"/>
                  <a:pt x="14931" y="38328"/>
                </a:cubicBezTo>
                <a:cubicBezTo>
                  <a:pt x="14923" y="38328"/>
                  <a:pt x="14915" y="38328"/>
                  <a:pt x="14907" y="38330"/>
                </a:cubicBezTo>
                <a:cubicBezTo>
                  <a:pt x="14878" y="38310"/>
                  <a:pt x="14849" y="38297"/>
                  <a:pt x="14816" y="38297"/>
                </a:cubicBezTo>
                <a:cubicBezTo>
                  <a:pt x="14796" y="38297"/>
                  <a:pt x="14774" y="38302"/>
                  <a:pt x="14750" y="38314"/>
                </a:cubicBezTo>
                <a:cubicBezTo>
                  <a:pt x="13941" y="38632"/>
                  <a:pt x="13095" y="38786"/>
                  <a:pt x="12263" y="38786"/>
                </a:cubicBezTo>
                <a:cubicBezTo>
                  <a:pt x="9570" y="38786"/>
                  <a:pt x="7034" y="37169"/>
                  <a:pt x="6411" y="34270"/>
                </a:cubicBezTo>
                <a:cubicBezTo>
                  <a:pt x="5603" y="30516"/>
                  <a:pt x="8522" y="27193"/>
                  <a:pt x="12250" y="27193"/>
                </a:cubicBezTo>
                <a:cubicBezTo>
                  <a:pt x="12351" y="27193"/>
                  <a:pt x="12453" y="27196"/>
                  <a:pt x="12556" y="27201"/>
                </a:cubicBezTo>
                <a:cubicBezTo>
                  <a:pt x="12838" y="27201"/>
                  <a:pt x="12948" y="26778"/>
                  <a:pt x="12697" y="26637"/>
                </a:cubicBezTo>
                <a:cubicBezTo>
                  <a:pt x="8026" y="24113"/>
                  <a:pt x="6662" y="17781"/>
                  <a:pt x="10424" y="13831"/>
                </a:cubicBezTo>
                <a:cubicBezTo>
                  <a:pt x="11958" y="12231"/>
                  <a:pt x="13966" y="11469"/>
                  <a:pt x="15961" y="11469"/>
                </a:cubicBezTo>
                <a:cubicBezTo>
                  <a:pt x="18716" y="11469"/>
                  <a:pt x="21444" y="12924"/>
                  <a:pt x="22854" y="15633"/>
                </a:cubicBezTo>
                <a:cubicBezTo>
                  <a:pt x="22906" y="15744"/>
                  <a:pt x="22989" y="15789"/>
                  <a:pt x="23074" y="15789"/>
                </a:cubicBezTo>
                <a:cubicBezTo>
                  <a:pt x="23242" y="15789"/>
                  <a:pt x="23418" y="15612"/>
                  <a:pt x="23387" y="15414"/>
                </a:cubicBezTo>
                <a:cubicBezTo>
                  <a:pt x="22948" y="12122"/>
                  <a:pt x="26208" y="9175"/>
                  <a:pt x="28826" y="7749"/>
                </a:cubicBezTo>
                <a:cubicBezTo>
                  <a:pt x="30838" y="6645"/>
                  <a:pt x="33140" y="6058"/>
                  <a:pt x="35439" y="6058"/>
                </a:cubicBezTo>
                <a:close/>
                <a:moveTo>
                  <a:pt x="43575" y="44521"/>
                </a:moveTo>
                <a:cubicBezTo>
                  <a:pt x="44108" y="45132"/>
                  <a:pt x="44641" y="45728"/>
                  <a:pt x="45190" y="46308"/>
                </a:cubicBezTo>
                <a:cubicBezTo>
                  <a:pt x="45456" y="46606"/>
                  <a:pt x="45723" y="46903"/>
                  <a:pt x="46005" y="47201"/>
                </a:cubicBezTo>
                <a:cubicBezTo>
                  <a:pt x="46067" y="47280"/>
                  <a:pt x="46130" y="47358"/>
                  <a:pt x="46193" y="47405"/>
                </a:cubicBezTo>
                <a:cubicBezTo>
                  <a:pt x="45926" y="47719"/>
                  <a:pt x="45660" y="48001"/>
                  <a:pt x="45378" y="48298"/>
                </a:cubicBezTo>
                <a:cubicBezTo>
                  <a:pt x="45205" y="48095"/>
                  <a:pt x="45002" y="47891"/>
                  <a:pt x="44955" y="47844"/>
                </a:cubicBezTo>
                <a:cubicBezTo>
                  <a:pt x="44704" y="47593"/>
                  <a:pt x="44437" y="47327"/>
                  <a:pt x="44171" y="47076"/>
                </a:cubicBezTo>
                <a:cubicBezTo>
                  <a:pt x="43654" y="46574"/>
                  <a:pt x="43136" y="46057"/>
                  <a:pt x="42603" y="45571"/>
                </a:cubicBezTo>
                <a:cubicBezTo>
                  <a:pt x="42948" y="45242"/>
                  <a:pt x="43277" y="44897"/>
                  <a:pt x="43575" y="44521"/>
                </a:cubicBezTo>
                <a:close/>
                <a:moveTo>
                  <a:pt x="42494" y="45681"/>
                </a:moveTo>
                <a:cubicBezTo>
                  <a:pt x="43121" y="46371"/>
                  <a:pt x="43779" y="47013"/>
                  <a:pt x="44437" y="47671"/>
                </a:cubicBezTo>
                <a:cubicBezTo>
                  <a:pt x="44657" y="47891"/>
                  <a:pt x="44908" y="48251"/>
                  <a:pt x="45174" y="48487"/>
                </a:cubicBezTo>
                <a:cubicBezTo>
                  <a:pt x="44923" y="48722"/>
                  <a:pt x="44657" y="48957"/>
                  <a:pt x="44375" y="49176"/>
                </a:cubicBezTo>
                <a:cubicBezTo>
                  <a:pt x="43936" y="48722"/>
                  <a:pt x="43418" y="48314"/>
                  <a:pt x="42964" y="47907"/>
                </a:cubicBezTo>
                <a:cubicBezTo>
                  <a:pt x="42462" y="47452"/>
                  <a:pt x="41945" y="46997"/>
                  <a:pt x="41443" y="46543"/>
                </a:cubicBezTo>
                <a:cubicBezTo>
                  <a:pt x="41804" y="46276"/>
                  <a:pt x="42149" y="45994"/>
                  <a:pt x="42494" y="45681"/>
                </a:cubicBezTo>
                <a:close/>
                <a:moveTo>
                  <a:pt x="20377" y="45132"/>
                </a:moveTo>
                <a:cubicBezTo>
                  <a:pt x="21067" y="46151"/>
                  <a:pt x="21788" y="47154"/>
                  <a:pt x="22587" y="48079"/>
                </a:cubicBezTo>
                <a:cubicBezTo>
                  <a:pt x="22603" y="48079"/>
                  <a:pt x="22619" y="48095"/>
                  <a:pt x="22619" y="48095"/>
                </a:cubicBezTo>
                <a:cubicBezTo>
                  <a:pt x="22180" y="48784"/>
                  <a:pt x="21600" y="49364"/>
                  <a:pt x="20941" y="49788"/>
                </a:cubicBezTo>
                <a:cubicBezTo>
                  <a:pt x="19844" y="48251"/>
                  <a:pt x="18559" y="46778"/>
                  <a:pt x="17305" y="45367"/>
                </a:cubicBezTo>
                <a:cubicBezTo>
                  <a:pt x="17321" y="45367"/>
                  <a:pt x="17352" y="45383"/>
                  <a:pt x="17368" y="45383"/>
                </a:cubicBezTo>
                <a:cubicBezTo>
                  <a:pt x="17756" y="45472"/>
                  <a:pt x="18137" y="45514"/>
                  <a:pt x="18510" y="45514"/>
                </a:cubicBezTo>
                <a:cubicBezTo>
                  <a:pt x="18664" y="45514"/>
                  <a:pt x="18816" y="45506"/>
                  <a:pt x="18967" y="45493"/>
                </a:cubicBezTo>
                <a:cubicBezTo>
                  <a:pt x="19437" y="46057"/>
                  <a:pt x="19891" y="46637"/>
                  <a:pt x="20330" y="47233"/>
                </a:cubicBezTo>
                <a:cubicBezTo>
                  <a:pt x="20753" y="47797"/>
                  <a:pt x="21114" y="48424"/>
                  <a:pt x="21584" y="48941"/>
                </a:cubicBezTo>
                <a:cubicBezTo>
                  <a:pt x="21610" y="48971"/>
                  <a:pt x="21639" y="48983"/>
                  <a:pt x="21667" y="48983"/>
                </a:cubicBezTo>
                <a:cubicBezTo>
                  <a:pt x="21741" y="48983"/>
                  <a:pt x="21806" y="48895"/>
                  <a:pt x="21772" y="48816"/>
                </a:cubicBezTo>
                <a:cubicBezTo>
                  <a:pt x="21208" y="47593"/>
                  <a:pt x="20158" y="46449"/>
                  <a:pt x="19202" y="45461"/>
                </a:cubicBezTo>
                <a:cubicBezTo>
                  <a:pt x="19609" y="45399"/>
                  <a:pt x="20001" y="45289"/>
                  <a:pt x="20377" y="45132"/>
                </a:cubicBezTo>
                <a:close/>
                <a:moveTo>
                  <a:pt x="41302" y="46637"/>
                </a:moveTo>
                <a:cubicBezTo>
                  <a:pt x="41820" y="47154"/>
                  <a:pt x="42337" y="47671"/>
                  <a:pt x="42870" y="48189"/>
                </a:cubicBezTo>
                <a:cubicBezTo>
                  <a:pt x="43277" y="48581"/>
                  <a:pt x="43669" y="49019"/>
                  <a:pt x="44092" y="49396"/>
                </a:cubicBezTo>
                <a:cubicBezTo>
                  <a:pt x="43810" y="49615"/>
                  <a:pt x="43513" y="49835"/>
                  <a:pt x="43199" y="50023"/>
                </a:cubicBezTo>
                <a:cubicBezTo>
                  <a:pt x="42212" y="49114"/>
                  <a:pt x="41224" y="48267"/>
                  <a:pt x="40362" y="47233"/>
                </a:cubicBezTo>
                <a:cubicBezTo>
                  <a:pt x="40675" y="47060"/>
                  <a:pt x="40989" y="46856"/>
                  <a:pt x="41302" y="46637"/>
                </a:cubicBezTo>
                <a:close/>
                <a:moveTo>
                  <a:pt x="11067" y="39286"/>
                </a:moveTo>
                <a:lnTo>
                  <a:pt x="11067" y="39286"/>
                </a:lnTo>
                <a:cubicBezTo>
                  <a:pt x="11367" y="39339"/>
                  <a:pt x="11659" y="39364"/>
                  <a:pt x="11959" y="39364"/>
                </a:cubicBezTo>
                <a:cubicBezTo>
                  <a:pt x="12099" y="39364"/>
                  <a:pt x="12239" y="39358"/>
                  <a:pt x="12383" y="39348"/>
                </a:cubicBezTo>
                <a:lnTo>
                  <a:pt x="12383" y="39348"/>
                </a:lnTo>
                <a:cubicBezTo>
                  <a:pt x="12352" y="39380"/>
                  <a:pt x="12352" y="39411"/>
                  <a:pt x="12368" y="39427"/>
                </a:cubicBezTo>
                <a:cubicBezTo>
                  <a:pt x="12697" y="39897"/>
                  <a:pt x="13042" y="40336"/>
                  <a:pt x="13386" y="40790"/>
                </a:cubicBezTo>
                <a:cubicBezTo>
                  <a:pt x="13653" y="41151"/>
                  <a:pt x="13919" y="41558"/>
                  <a:pt x="14249" y="41888"/>
                </a:cubicBezTo>
                <a:cubicBezTo>
                  <a:pt x="14437" y="43424"/>
                  <a:pt x="15283" y="44756"/>
                  <a:pt x="17007" y="45289"/>
                </a:cubicBezTo>
                <a:cubicBezTo>
                  <a:pt x="18167" y="46872"/>
                  <a:pt x="19358" y="48502"/>
                  <a:pt x="20675" y="49960"/>
                </a:cubicBezTo>
                <a:cubicBezTo>
                  <a:pt x="20377" y="50132"/>
                  <a:pt x="20079" y="50273"/>
                  <a:pt x="19766" y="50383"/>
                </a:cubicBezTo>
                <a:cubicBezTo>
                  <a:pt x="19750" y="50367"/>
                  <a:pt x="19750" y="50352"/>
                  <a:pt x="19735" y="50336"/>
                </a:cubicBezTo>
                <a:cubicBezTo>
                  <a:pt x="18402" y="48549"/>
                  <a:pt x="16913" y="46872"/>
                  <a:pt x="15518" y="45117"/>
                </a:cubicBezTo>
                <a:cubicBezTo>
                  <a:pt x="14013" y="43189"/>
                  <a:pt x="12556" y="41229"/>
                  <a:pt x="11067" y="39286"/>
                </a:cubicBezTo>
                <a:close/>
                <a:moveTo>
                  <a:pt x="12117" y="45399"/>
                </a:moveTo>
                <a:cubicBezTo>
                  <a:pt x="13418" y="47248"/>
                  <a:pt x="14876" y="48957"/>
                  <a:pt x="16490" y="50556"/>
                </a:cubicBezTo>
                <a:cubicBezTo>
                  <a:pt x="16239" y="50493"/>
                  <a:pt x="15988" y="50414"/>
                  <a:pt x="15753" y="50320"/>
                </a:cubicBezTo>
                <a:cubicBezTo>
                  <a:pt x="13622" y="49458"/>
                  <a:pt x="12352" y="47515"/>
                  <a:pt x="12117" y="45399"/>
                </a:cubicBezTo>
                <a:close/>
                <a:moveTo>
                  <a:pt x="12665" y="41919"/>
                </a:moveTo>
                <a:cubicBezTo>
                  <a:pt x="14766" y="44897"/>
                  <a:pt x="17054" y="47860"/>
                  <a:pt x="19515" y="50462"/>
                </a:cubicBezTo>
                <a:cubicBezTo>
                  <a:pt x="19170" y="50571"/>
                  <a:pt x="18810" y="50650"/>
                  <a:pt x="18449" y="50681"/>
                </a:cubicBezTo>
                <a:cubicBezTo>
                  <a:pt x="16490" y="48189"/>
                  <a:pt x="14311" y="45853"/>
                  <a:pt x="12227" y="43455"/>
                </a:cubicBezTo>
                <a:cubicBezTo>
                  <a:pt x="12227" y="43455"/>
                  <a:pt x="12227" y="43455"/>
                  <a:pt x="12211" y="43439"/>
                </a:cubicBezTo>
                <a:cubicBezTo>
                  <a:pt x="12305" y="42985"/>
                  <a:pt x="12462" y="42515"/>
                  <a:pt x="12665" y="42076"/>
                </a:cubicBezTo>
                <a:cubicBezTo>
                  <a:pt x="12681" y="42013"/>
                  <a:pt x="12681" y="41966"/>
                  <a:pt x="12665" y="41919"/>
                </a:cubicBezTo>
                <a:close/>
                <a:moveTo>
                  <a:pt x="12180" y="43628"/>
                </a:moveTo>
                <a:cubicBezTo>
                  <a:pt x="14139" y="45994"/>
                  <a:pt x="16051" y="48440"/>
                  <a:pt x="18120" y="50712"/>
                </a:cubicBezTo>
                <a:cubicBezTo>
                  <a:pt x="18015" y="50721"/>
                  <a:pt x="17909" y="50725"/>
                  <a:pt x="17802" y="50725"/>
                </a:cubicBezTo>
                <a:cubicBezTo>
                  <a:pt x="17510" y="50725"/>
                  <a:pt x="17212" y="50695"/>
                  <a:pt x="16913" y="50650"/>
                </a:cubicBezTo>
                <a:cubicBezTo>
                  <a:pt x="16929" y="50603"/>
                  <a:pt x="16913" y="50571"/>
                  <a:pt x="16882" y="50540"/>
                </a:cubicBezTo>
                <a:cubicBezTo>
                  <a:pt x="15158" y="48863"/>
                  <a:pt x="13559" y="47060"/>
                  <a:pt x="12101" y="45164"/>
                </a:cubicBezTo>
                <a:cubicBezTo>
                  <a:pt x="12070" y="44662"/>
                  <a:pt x="12085" y="44145"/>
                  <a:pt x="12180" y="43628"/>
                </a:cubicBezTo>
                <a:close/>
                <a:moveTo>
                  <a:pt x="40158" y="47342"/>
                </a:moveTo>
                <a:cubicBezTo>
                  <a:pt x="40942" y="48377"/>
                  <a:pt x="41835" y="49443"/>
                  <a:pt x="42886" y="50226"/>
                </a:cubicBezTo>
                <a:cubicBezTo>
                  <a:pt x="42572" y="50414"/>
                  <a:pt x="42243" y="50587"/>
                  <a:pt x="41929" y="50744"/>
                </a:cubicBezTo>
                <a:cubicBezTo>
                  <a:pt x="41914" y="50744"/>
                  <a:pt x="41914" y="50728"/>
                  <a:pt x="41898" y="50712"/>
                </a:cubicBezTo>
                <a:cubicBezTo>
                  <a:pt x="41872" y="50686"/>
                  <a:pt x="41842" y="50675"/>
                  <a:pt x="41811" y="50675"/>
                </a:cubicBezTo>
                <a:cubicBezTo>
                  <a:pt x="41787" y="50675"/>
                  <a:pt x="41762" y="50683"/>
                  <a:pt x="41741" y="50697"/>
                </a:cubicBezTo>
                <a:lnTo>
                  <a:pt x="41710" y="50712"/>
                </a:lnTo>
                <a:cubicBezTo>
                  <a:pt x="41694" y="50728"/>
                  <a:pt x="41679" y="50728"/>
                  <a:pt x="41679" y="50744"/>
                </a:cubicBezTo>
                <a:cubicBezTo>
                  <a:pt x="41459" y="50493"/>
                  <a:pt x="41052" y="50070"/>
                  <a:pt x="40989" y="50007"/>
                </a:cubicBezTo>
                <a:cubicBezTo>
                  <a:pt x="40707" y="49740"/>
                  <a:pt x="40425" y="49474"/>
                  <a:pt x="40143" y="49208"/>
                </a:cubicBezTo>
                <a:cubicBezTo>
                  <a:pt x="39704" y="48784"/>
                  <a:pt x="39265" y="48361"/>
                  <a:pt x="38826" y="47938"/>
                </a:cubicBezTo>
                <a:cubicBezTo>
                  <a:pt x="39296" y="47781"/>
                  <a:pt x="39735" y="47577"/>
                  <a:pt x="40158" y="47342"/>
                </a:cubicBezTo>
                <a:close/>
                <a:moveTo>
                  <a:pt x="23920" y="46825"/>
                </a:moveTo>
                <a:lnTo>
                  <a:pt x="23920" y="46825"/>
                </a:lnTo>
                <a:cubicBezTo>
                  <a:pt x="25409" y="48345"/>
                  <a:pt x="26898" y="49850"/>
                  <a:pt x="28418" y="51308"/>
                </a:cubicBezTo>
                <a:cubicBezTo>
                  <a:pt x="26428" y="50430"/>
                  <a:pt x="24797" y="48988"/>
                  <a:pt x="23920" y="46825"/>
                </a:cubicBezTo>
                <a:close/>
                <a:moveTo>
                  <a:pt x="38638" y="48016"/>
                </a:moveTo>
                <a:cubicBezTo>
                  <a:pt x="39280" y="48643"/>
                  <a:pt x="39907" y="49286"/>
                  <a:pt x="40534" y="49929"/>
                </a:cubicBezTo>
                <a:cubicBezTo>
                  <a:pt x="40832" y="50226"/>
                  <a:pt x="41161" y="50697"/>
                  <a:pt x="41522" y="50947"/>
                </a:cubicBezTo>
                <a:cubicBezTo>
                  <a:pt x="41161" y="51104"/>
                  <a:pt x="40817" y="51245"/>
                  <a:pt x="40440" y="51386"/>
                </a:cubicBezTo>
                <a:cubicBezTo>
                  <a:pt x="39422" y="50367"/>
                  <a:pt x="38324" y="49427"/>
                  <a:pt x="37305" y="48392"/>
                </a:cubicBezTo>
                <a:cubicBezTo>
                  <a:pt x="37760" y="48298"/>
                  <a:pt x="38215" y="48157"/>
                  <a:pt x="38638" y="48016"/>
                </a:cubicBezTo>
                <a:close/>
                <a:moveTo>
                  <a:pt x="37008" y="48455"/>
                </a:moveTo>
                <a:cubicBezTo>
                  <a:pt x="37948" y="49537"/>
                  <a:pt x="38951" y="50650"/>
                  <a:pt x="40080" y="51512"/>
                </a:cubicBezTo>
                <a:cubicBezTo>
                  <a:pt x="39641" y="51653"/>
                  <a:pt x="39186" y="51778"/>
                  <a:pt x="38700" y="51888"/>
                </a:cubicBezTo>
                <a:cubicBezTo>
                  <a:pt x="37556" y="50869"/>
                  <a:pt x="36459" y="49788"/>
                  <a:pt x="35393" y="48675"/>
                </a:cubicBezTo>
                <a:cubicBezTo>
                  <a:pt x="35942" y="48643"/>
                  <a:pt x="36475" y="48565"/>
                  <a:pt x="37008" y="48455"/>
                </a:cubicBezTo>
                <a:close/>
                <a:moveTo>
                  <a:pt x="33481" y="48659"/>
                </a:moveTo>
                <a:lnTo>
                  <a:pt x="33481" y="48659"/>
                </a:lnTo>
                <a:cubicBezTo>
                  <a:pt x="33819" y="48689"/>
                  <a:pt x="34163" y="48700"/>
                  <a:pt x="34505" y="48700"/>
                </a:cubicBezTo>
                <a:cubicBezTo>
                  <a:pt x="34703" y="48700"/>
                  <a:pt x="34900" y="48696"/>
                  <a:pt x="35095" y="48690"/>
                </a:cubicBezTo>
                <a:cubicBezTo>
                  <a:pt x="36114" y="49866"/>
                  <a:pt x="37227" y="50932"/>
                  <a:pt x="38403" y="51966"/>
                </a:cubicBezTo>
                <a:cubicBezTo>
                  <a:pt x="37995" y="52045"/>
                  <a:pt x="37588" y="52123"/>
                  <a:pt x="37164" y="52186"/>
                </a:cubicBezTo>
                <a:cubicBezTo>
                  <a:pt x="37164" y="52170"/>
                  <a:pt x="37149" y="52139"/>
                  <a:pt x="37117" y="52123"/>
                </a:cubicBezTo>
                <a:cubicBezTo>
                  <a:pt x="35879" y="50994"/>
                  <a:pt x="34657" y="49850"/>
                  <a:pt x="33481" y="48659"/>
                </a:cubicBezTo>
                <a:close/>
                <a:moveTo>
                  <a:pt x="22603" y="43628"/>
                </a:moveTo>
                <a:cubicBezTo>
                  <a:pt x="23873" y="45211"/>
                  <a:pt x="25518" y="46574"/>
                  <a:pt x="26976" y="47954"/>
                </a:cubicBezTo>
                <a:cubicBezTo>
                  <a:pt x="28497" y="49380"/>
                  <a:pt x="30033" y="50806"/>
                  <a:pt x="31569" y="52217"/>
                </a:cubicBezTo>
                <a:cubicBezTo>
                  <a:pt x="30754" y="52076"/>
                  <a:pt x="29970" y="51888"/>
                  <a:pt x="29218" y="51621"/>
                </a:cubicBezTo>
                <a:cubicBezTo>
                  <a:pt x="26835" y="49114"/>
                  <a:pt x="24311" y="46715"/>
                  <a:pt x="21804" y="44333"/>
                </a:cubicBezTo>
                <a:cubicBezTo>
                  <a:pt x="22086" y="44113"/>
                  <a:pt x="22352" y="43878"/>
                  <a:pt x="22603" y="43628"/>
                </a:cubicBezTo>
                <a:close/>
                <a:moveTo>
                  <a:pt x="31177" y="48283"/>
                </a:moveTo>
                <a:cubicBezTo>
                  <a:pt x="31819" y="48440"/>
                  <a:pt x="32478" y="48565"/>
                  <a:pt x="33152" y="48643"/>
                </a:cubicBezTo>
                <a:cubicBezTo>
                  <a:pt x="34296" y="49882"/>
                  <a:pt x="35487" y="51104"/>
                  <a:pt x="36741" y="52248"/>
                </a:cubicBezTo>
                <a:cubicBezTo>
                  <a:pt x="36475" y="52280"/>
                  <a:pt x="36224" y="52311"/>
                  <a:pt x="35957" y="52327"/>
                </a:cubicBezTo>
                <a:cubicBezTo>
                  <a:pt x="34312" y="51026"/>
                  <a:pt x="32697" y="49725"/>
                  <a:pt x="31177" y="48283"/>
                </a:cubicBezTo>
                <a:close/>
                <a:moveTo>
                  <a:pt x="23387" y="42750"/>
                </a:moveTo>
                <a:cubicBezTo>
                  <a:pt x="26475" y="46245"/>
                  <a:pt x="29813" y="49474"/>
                  <a:pt x="33434" y="52389"/>
                </a:cubicBezTo>
                <a:cubicBezTo>
                  <a:pt x="33011" y="52374"/>
                  <a:pt x="32588" y="52342"/>
                  <a:pt x="32164" y="52295"/>
                </a:cubicBezTo>
                <a:cubicBezTo>
                  <a:pt x="30503" y="50775"/>
                  <a:pt x="28857" y="49255"/>
                  <a:pt x="27211" y="47719"/>
                </a:cubicBezTo>
                <a:cubicBezTo>
                  <a:pt x="25738" y="46339"/>
                  <a:pt x="24327" y="44740"/>
                  <a:pt x="22697" y="43533"/>
                </a:cubicBezTo>
                <a:cubicBezTo>
                  <a:pt x="22948" y="43283"/>
                  <a:pt x="23183" y="43016"/>
                  <a:pt x="23387" y="42750"/>
                </a:cubicBezTo>
                <a:close/>
                <a:moveTo>
                  <a:pt x="27446" y="46606"/>
                </a:moveTo>
                <a:lnTo>
                  <a:pt x="27446" y="46606"/>
                </a:lnTo>
                <a:cubicBezTo>
                  <a:pt x="28058" y="47013"/>
                  <a:pt x="28700" y="47358"/>
                  <a:pt x="29343" y="47640"/>
                </a:cubicBezTo>
                <a:cubicBezTo>
                  <a:pt x="29797" y="47844"/>
                  <a:pt x="30268" y="48016"/>
                  <a:pt x="30738" y="48157"/>
                </a:cubicBezTo>
                <a:cubicBezTo>
                  <a:pt x="32164" y="49693"/>
                  <a:pt x="33732" y="51167"/>
                  <a:pt x="35456" y="52374"/>
                </a:cubicBezTo>
                <a:cubicBezTo>
                  <a:pt x="34970" y="52405"/>
                  <a:pt x="34500" y="52421"/>
                  <a:pt x="34014" y="52421"/>
                </a:cubicBezTo>
                <a:cubicBezTo>
                  <a:pt x="31741" y="50556"/>
                  <a:pt x="29562" y="48628"/>
                  <a:pt x="27446" y="46606"/>
                </a:cubicBezTo>
                <a:close/>
                <a:moveTo>
                  <a:pt x="35796" y="1"/>
                </a:moveTo>
                <a:cubicBezTo>
                  <a:pt x="33557" y="1"/>
                  <a:pt x="31332" y="506"/>
                  <a:pt x="29296" y="1495"/>
                </a:cubicBezTo>
                <a:cubicBezTo>
                  <a:pt x="27666" y="2294"/>
                  <a:pt x="26161" y="3376"/>
                  <a:pt x="24891" y="4661"/>
                </a:cubicBezTo>
                <a:cubicBezTo>
                  <a:pt x="23888" y="5649"/>
                  <a:pt x="22478" y="7122"/>
                  <a:pt x="22054" y="8564"/>
                </a:cubicBezTo>
                <a:cubicBezTo>
                  <a:pt x="22039" y="8548"/>
                  <a:pt x="22023" y="8533"/>
                  <a:pt x="22023" y="8517"/>
                </a:cubicBezTo>
                <a:cubicBezTo>
                  <a:pt x="22005" y="8495"/>
                  <a:pt x="21981" y="8485"/>
                  <a:pt x="21956" y="8485"/>
                </a:cubicBezTo>
                <a:cubicBezTo>
                  <a:pt x="21895" y="8485"/>
                  <a:pt x="21833" y="8544"/>
                  <a:pt x="21866" y="8611"/>
                </a:cubicBezTo>
                <a:cubicBezTo>
                  <a:pt x="21913" y="8674"/>
                  <a:pt x="21945" y="8736"/>
                  <a:pt x="21992" y="8799"/>
                </a:cubicBezTo>
                <a:cubicBezTo>
                  <a:pt x="21976" y="8862"/>
                  <a:pt x="21960" y="8909"/>
                  <a:pt x="21945" y="8972"/>
                </a:cubicBezTo>
                <a:cubicBezTo>
                  <a:pt x="21945" y="8972"/>
                  <a:pt x="21945" y="8956"/>
                  <a:pt x="21929" y="8956"/>
                </a:cubicBezTo>
                <a:cubicBezTo>
                  <a:pt x="20110" y="6944"/>
                  <a:pt x="17633" y="6073"/>
                  <a:pt x="15090" y="6073"/>
                </a:cubicBezTo>
                <a:cubicBezTo>
                  <a:pt x="13295" y="6073"/>
                  <a:pt x="11467" y="6507"/>
                  <a:pt x="9813" y="7279"/>
                </a:cubicBezTo>
                <a:cubicBezTo>
                  <a:pt x="9781" y="7247"/>
                  <a:pt x="9766" y="7216"/>
                  <a:pt x="9750" y="7185"/>
                </a:cubicBezTo>
                <a:cubicBezTo>
                  <a:pt x="9726" y="7146"/>
                  <a:pt x="9690" y="7129"/>
                  <a:pt x="9656" y="7129"/>
                </a:cubicBezTo>
                <a:cubicBezTo>
                  <a:pt x="9580" y="7129"/>
                  <a:pt x="9508" y="7208"/>
                  <a:pt x="9562" y="7294"/>
                </a:cubicBezTo>
                <a:cubicBezTo>
                  <a:pt x="9578" y="7310"/>
                  <a:pt x="9593" y="7341"/>
                  <a:pt x="9609" y="7373"/>
                </a:cubicBezTo>
                <a:cubicBezTo>
                  <a:pt x="8292" y="8000"/>
                  <a:pt x="7085" y="8846"/>
                  <a:pt x="6098" y="9865"/>
                </a:cubicBezTo>
                <a:cubicBezTo>
                  <a:pt x="3966" y="12075"/>
                  <a:pt x="2791" y="15053"/>
                  <a:pt x="2806" y="18125"/>
                </a:cubicBezTo>
                <a:cubicBezTo>
                  <a:pt x="2822" y="20868"/>
                  <a:pt x="3809" y="24066"/>
                  <a:pt x="6161" y="25680"/>
                </a:cubicBezTo>
                <a:cubicBezTo>
                  <a:pt x="4985" y="26010"/>
                  <a:pt x="3998" y="26605"/>
                  <a:pt x="3198" y="27373"/>
                </a:cubicBezTo>
                <a:cubicBezTo>
                  <a:pt x="3198" y="27373"/>
                  <a:pt x="3182" y="27358"/>
                  <a:pt x="3182" y="27358"/>
                </a:cubicBezTo>
                <a:cubicBezTo>
                  <a:pt x="3167" y="27337"/>
                  <a:pt x="3146" y="27329"/>
                  <a:pt x="3125" y="27329"/>
                </a:cubicBezTo>
                <a:cubicBezTo>
                  <a:pt x="3081" y="27329"/>
                  <a:pt x="3041" y="27367"/>
                  <a:pt x="3073" y="27420"/>
                </a:cubicBezTo>
                <a:cubicBezTo>
                  <a:pt x="3088" y="27436"/>
                  <a:pt x="3088" y="27452"/>
                  <a:pt x="3104" y="27467"/>
                </a:cubicBezTo>
                <a:cubicBezTo>
                  <a:pt x="628" y="29944"/>
                  <a:pt x="1" y="34176"/>
                  <a:pt x="1255" y="37593"/>
                </a:cubicBezTo>
                <a:cubicBezTo>
                  <a:pt x="2367" y="40634"/>
                  <a:pt x="5346" y="43189"/>
                  <a:pt x="8465" y="43298"/>
                </a:cubicBezTo>
                <a:cubicBezTo>
                  <a:pt x="8480" y="43314"/>
                  <a:pt x="8496" y="43345"/>
                  <a:pt x="8512" y="43361"/>
                </a:cubicBezTo>
                <a:cubicBezTo>
                  <a:pt x="8546" y="43401"/>
                  <a:pt x="8589" y="43418"/>
                  <a:pt x="8630" y="43418"/>
                </a:cubicBezTo>
                <a:cubicBezTo>
                  <a:pt x="8700" y="43418"/>
                  <a:pt x="8763" y="43368"/>
                  <a:pt x="8763" y="43298"/>
                </a:cubicBezTo>
                <a:cubicBezTo>
                  <a:pt x="9295" y="43283"/>
                  <a:pt x="9813" y="43204"/>
                  <a:pt x="10346" y="43048"/>
                </a:cubicBezTo>
                <a:cubicBezTo>
                  <a:pt x="10367" y="43056"/>
                  <a:pt x="10388" y="43060"/>
                  <a:pt x="10408" y="43060"/>
                </a:cubicBezTo>
                <a:cubicBezTo>
                  <a:pt x="10464" y="43060"/>
                  <a:pt x="10515" y="43031"/>
                  <a:pt x="10549" y="42985"/>
                </a:cubicBezTo>
                <a:cubicBezTo>
                  <a:pt x="11129" y="42781"/>
                  <a:pt x="11709" y="42468"/>
                  <a:pt x="12274" y="42044"/>
                </a:cubicBezTo>
                <a:lnTo>
                  <a:pt x="12274" y="42044"/>
                </a:lnTo>
                <a:cubicBezTo>
                  <a:pt x="10675" y="45383"/>
                  <a:pt x="11976" y="49427"/>
                  <a:pt x="15518" y="50869"/>
                </a:cubicBezTo>
                <a:cubicBezTo>
                  <a:pt x="16281" y="51180"/>
                  <a:pt x="17063" y="51325"/>
                  <a:pt x="17830" y="51325"/>
                </a:cubicBezTo>
                <a:cubicBezTo>
                  <a:pt x="20275" y="51325"/>
                  <a:pt x="22564" y="49846"/>
                  <a:pt x="23590" y="47530"/>
                </a:cubicBezTo>
                <a:cubicBezTo>
                  <a:pt x="25487" y="51502"/>
                  <a:pt x="29904" y="53010"/>
                  <a:pt x="34277" y="53010"/>
                </a:cubicBezTo>
                <a:cubicBezTo>
                  <a:pt x="36410" y="53010"/>
                  <a:pt x="38532" y="52651"/>
                  <a:pt x="40346" y="52045"/>
                </a:cubicBezTo>
                <a:cubicBezTo>
                  <a:pt x="41867" y="51543"/>
                  <a:pt x="43309" y="50759"/>
                  <a:pt x="44578" y="49756"/>
                </a:cubicBezTo>
                <a:cubicBezTo>
                  <a:pt x="44592" y="49762"/>
                  <a:pt x="44606" y="49764"/>
                  <a:pt x="44619" y="49764"/>
                </a:cubicBezTo>
                <a:cubicBezTo>
                  <a:pt x="44678" y="49764"/>
                  <a:pt x="44722" y="49711"/>
                  <a:pt x="44735" y="49646"/>
                </a:cubicBezTo>
                <a:cubicBezTo>
                  <a:pt x="47745" y="47233"/>
                  <a:pt x="49720" y="43643"/>
                  <a:pt x="49296" y="39756"/>
                </a:cubicBezTo>
                <a:cubicBezTo>
                  <a:pt x="49312" y="39725"/>
                  <a:pt x="49328" y="39678"/>
                  <a:pt x="49281" y="39631"/>
                </a:cubicBezTo>
                <a:cubicBezTo>
                  <a:pt x="49281" y="39631"/>
                  <a:pt x="49281" y="39615"/>
                  <a:pt x="49281" y="39615"/>
                </a:cubicBezTo>
                <a:cubicBezTo>
                  <a:pt x="49218" y="39176"/>
                  <a:pt x="49140" y="38721"/>
                  <a:pt x="49014" y="38283"/>
                </a:cubicBezTo>
                <a:lnTo>
                  <a:pt x="49014" y="38283"/>
                </a:lnTo>
                <a:cubicBezTo>
                  <a:pt x="49042" y="38297"/>
                  <a:pt x="49071" y="38304"/>
                  <a:pt x="49097" y="38304"/>
                </a:cubicBezTo>
                <a:cubicBezTo>
                  <a:pt x="49130" y="38304"/>
                  <a:pt x="49161" y="38293"/>
                  <a:pt x="49187" y="38267"/>
                </a:cubicBezTo>
                <a:cubicBezTo>
                  <a:pt x="55723" y="38251"/>
                  <a:pt x="61695" y="33235"/>
                  <a:pt x="61569" y="26417"/>
                </a:cubicBezTo>
                <a:cubicBezTo>
                  <a:pt x="61477" y="21138"/>
                  <a:pt x="57106" y="16744"/>
                  <a:pt x="52060" y="16744"/>
                </a:cubicBezTo>
                <a:cubicBezTo>
                  <a:pt x="51097" y="16744"/>
                  <a:pt x="50110" y="16904"/>
                  <a:pt x="49124" y="17248"/>
                </a:cubicBezTo>
                <a:cubicBezTo>
                  <a:pt x="49093" y="17216"/>
                  <a:pt x="49077" y="17185"/>
                  <a:pt x="49061" y="17169"/>
                </a:cubicBezTo>
                <a:cubicBezTo>
                  <a:pt x="51365" y="10037"/>
                  <a:pt x="46898" y="2561"/>
                  <a:pt x="39813" y="554"/>
                </a:cubicBezTo>
                <a:cubicBezTo>
                  <a:pt x="38495" y="184"/>
                  <a:pt x="37143" y="1"/>
                  <a:pt x="35796" y="1"/>
                </a:cubicBezTo>
                <a:close/>
              </a:path>
            </a:pathLst>
          </a:custGeom>
          <a:gradFill>
            <a:gsLst>
              <a:gs pos="0">
                <a:srgbClr val="31AFDD"/>
              </a:gs>
              <a:gs pos="100000">
                <a:srgbClr val="195B7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7"/>
          <p:cNvGrpSpPr/>
          <p:nvPr/>
        </p:nvGrpSpPr>
        <p:grpSpPr>
          <a:xfrm>
            <a:off x="4820875" y="1434150"/>
            <a:ext cx="1485050" cy="903575"/>
            <a:chOff x="3178500" y="3920600"/>
            <a:chExt cx="1485050" cy="903575"/>
          </a:xfrm>
        </p:grpSpPr>
        <p:sp>
          <p:nvSpPr>
            <p:cNvPr id="399" name="Google Shape;399;p27"/>
            <p:cNvSpPr/>
            <p:nvPr/>
          </p:nvSpPr>
          <p:spPr>
            <a:xfrm>
              <a:off x="3178500" y="3920600"/>
              <a:ext cx="1485050" cy="903575"/>
            </a:xfrm>
            <a:custGeom>
              <a:rect b="b" l="l" r="r" t="t"/>
              <a:pathLst>
                <a:path extrusionOk="0" h="36143" w="59402">
                  <a:moveTo>
                    <a:pt x="32217" y="587"/>
                  </a:moveTo>
                  <a:cubicBezTo>
                    <a:pt x="33373" y="587"/>
                    <a:pt x="34529" y="762"/>
                    <a:pt x="35597" y="1153"/>
                  </a:cubicBezTo>
                  <a:cubicBezTo>
                    <a:pt x="36538" y="1497"/>
                    <a:pt x="37400" y="2015"/>
                    <a:pt x="38121" y="2689"/>
                  </a:cubicBezTo>
                  <a:cubicBezTo>
                    <a:pt x="38497" y="3049"/>
                    <a:pt x="39939" y="4664"/>
                    <a:pt x="39751" y="5353"/>
                  </a:cubicBezTo>
                  <a:cubicBezTo>
                    <a:pt x="39641" y="5400"/>
                    <a:pt x="39563" y="5526"/>
                    <a:pt x="39657" y="5682"/>
                  </a:cubicBezTo>
                  <a:cubicBezTo>
                    <a:pt x="39673" y="5698"/>
                    <a:pt x="39688" y="5729"/>
                    <a:pt x="39688" y="5745"/>
                  </a:cubicBezTo>
                  <a:cubicBezTo>
                    <a:pt x="38372" y="7093"/>
                    <a:pt x="37384" y="8786"/>
                    <a:pt x="36945" y="10667"/>
                  </a:cubicBezTo>
                  <a:cubicBezTo>
                    <a:pt x="36899" y="10881"/>
                    <a:pt x="37074" y="11018"/>
                    <a:pt x="37243" y="11018"/>
                  </a:cubicBezTo>
                  <a:cubicBezTo>
                    <a:pt x="37358" y="11018"/>
                    <a:pt x="37471" y="10954"/>
                    <a:pt x="37509" y="10808"/>
                  </a:cubicBezTo>
                  <a:cubicBezTo>
                    <a:pt x="37572" y="10588"/>
                    <a:pt x="37635" y="10353"/>
                    <a:pt x="37713" y="10134"/>
                  </a:cubicBezTo>
                  <a:cubicBezTo>
                    <a:pt x="38086" y="10187"/>
                    <a:pt x="38459" y="10219"/>
                    <a:pt x="38836" y="10219"/>
                  </a:cubicBezTo>
                  <a:cubicBezTo>
                    <a:pt x="39015" y="10219"/>
                    <a:pt x="39194" y="10212"/>
                    <a:pt x="39375" y="10197"/>
                  </a:cubicBezTo>
                  <a:cubicBezTo>
                    <a:pt x="39484" y="10181"/>
                    <a:pt x="39484" y="10008"/>
                    <a:pt x="39375" y="10008"/>
                  </a:cubicBezTo>
                  <a:cubicBezTo>
                    <a:pt x="39249" y="10012"/>
                    <a:pt x="39123" y="10014"/>
                    <a:pt x="38997" y="10014"/>
                  </a:cubicBezTo>
                  <a:cubicBezTo>
                    <a:pt x="38590" y="10014"/>
                    <a:pt x="38183" y="9994"/>
                    <a:pt x="37776" y="9946"/>
                  </a:cubicBezTo>
                  <a:cubicBezTo>
                    <a:pt x="37901" y="9585"/>
                    <a:pt x="38058" y="9240"/>
                    <a:pt x="38215" y="8911"/>
                  </a:cubicBezTo>
                  <a:cubicBezTo>
                    <a:pt x="38330" y="8909"/>
                    <a:pt x="38446" y="8908"/>
                    <a:pt x="38562" y="8908"/>
                  </a:cubicBezTo>
                  <a:cubicBezTo>
                    <a:pt x="39371" y="8908"/>
                    <a:pt x="40180" y="8956"/>
                    <a:pt x="40989" y="9052"/>
                  </a:cubicBezTo>
                  <a:cubicBezTo>
                    <a:pt x="40994" y="9053"/>
                    <a:pt x="40999" y="9053"/>
                    <a:pt x="41004" y="9053"/>
                  </a:cubicBezTo>
                  <a:cubicBezTo>
                    <a:pt x="41099" y="9053"/>
                    <a:pt x="41094" y="8911"/>
                    <a:pt x="40989" y="8896"/>
                  </a:cubicBezTo>
                  <a:cubicBezTo>
                    <a:pt x="40301" y="8813"/>
                    <a:pt x="39621" y="8774"/>
                    <a:pt x="38937" y="8774"/>
                  </a:cubicBezTo>
                  <a:cubicBezTo>
                    <a:pt x="38718" y="8774"/>
                    <a:pt x="38498" y="8778"/>
                    <a:pt x="38278" y="8786"/>
                  </a:cubicBezTo>
                  <a:cubicBezTo>
                    <a:pt x="38528" y="8269"/>
                    <a:pt x="38842" y="7783"/>
                    <a:pt x="39171" y="7313"/>
                  </a:cubicBezTo>
                  <a:cubicBezTo>
                    <a:pt x="40237" y="7328"/>
                    <a:pt x="41287" y="7407"/>
                    <a:pt x="42337" y="7563"/>
                  </a:cubicBezTo>
                  <a:cubicBezTo>
                    <a:pt x="42342" y="7564"/>
                    <a:pt x="42347" y="7564"/>
                    <a:pt x="42352" y="7564"/>
                  </a:cubicBezTo>
                  <a:cubicBezTo>
                    <a:pt x="42451" y="7564"/>
                    <a:pt x="42489" y="7421"/>
                    <a:pt x="42384" y="7407"/>
                  </a:cubicBezTo>
                  <a:cubicBezTo>
                    <a:pt x="41350" y="7218"/>
                    <a:pt x="40331" y="7156"/>
                    <a:pt x="39281" y="7156"/>
                  </a:cubicBezTo>
                  <a:cubicBezTo>
                    <a:pt x="39626" y="6717"/>
                    <a:pt x="39986" y="6309"/>
                    <a:pt x="40394" y="5917"/>
                  </a:cubicBezTo>
                  <a:cubicBezTo>
                    <a:pt x="42165" y="6074"/>
                    <a:pt x="43952" y="6215"/>
                    <a:pt x="45739" y="6325"/>
                  </a:cubicBezTo>
                  <a:cubicBezTo>
                    <a:pt x="45743" y="6326"/>
                    <a:pt x="45748" y="6326"/>
                    <a:pt x="45752" y="6326"/>
                  </a:cubicBezTo>
                  <a:cubicBezTo>
                    <a:pt x="45847" y="6326"/>
                    <a:pt x="45828" y="6168"/>
                    <a:pt x="45739" y="6168"/>
                  </a:cubicBezTo>
                  <a:cubicBezTo>
                    <a:pt x="44014" y="6012"/>
                    <a:pt x="42290" y="5886"/>
                    <a:pt x="40550" y="5776"/>
                  </a:cubicBezTo>
                  <a:cubicBezTo>
                    <a:pt x="41005" y="5369"/>
                    <a:pt x="41475" y="5008"/>
                    <a:pt x="41992" y="4679"/>
                  </a:cubicBezTo>
                  <a:cubicBezTo>
                    <a:pt x="43858" y="4758"/>
                    <a:pt x="45739" y="4836"/>
                    <a:pt x="47604" y="4899"/>
                  </a:cubicBezTo>
                  <a:cubicBezTo>
                    <a:pt x="47713" y="4899"/>
                    <a:pt x="47713" y="4742"/>
                    <a:pt x="47604" y="4742"/>
                  </a:cubicBezTo>
                  <a:cubicBezTo>
                    <a:pt x="45817" y="4664"/>
                    <a:pt x="44030" y="4601"/>
                    <a:pt x="42243" y="4522"/>
                  </a:cubicBezTo>
                  <a:cubicBezTo>
                    <a:pt x="43043" y="4068"/>
                    <a:pt x="43905" y="3707"/>
                    <a:pt x="44814" y="3472"/>
                  </a:cubicBezTo>
                  <a:cubicBezTo>
                    <a:pt x="45333" y="3479"/>
                    <a:pt x="45855" y="3483"/>
                    <a:pt x="46379" y="3483"/>
                  </a:cubicBezTo>
                  <a:cubicBezTo>
                    <a:pt x="47119" y="3483"/>
                    <a:pt x="47863" y="3475"/>
                    <a:pt x="48607" y="3457"/>
                  </a:cubicBezTo>
                  <a:cubicBezTo>
                    <a:pt x="48717" y="3457"/>
                    <a:pt x="48717" y="3284"/>
                    <a:pt x="48607" y="3284"/>
                  </a:cubicBezTo>
                  <a:cubicBezTo>
                    <a:pt x="47760" y="3253"/>
                    <a:pt x="46914" y="3253"/>
                    <a:pt x="46068" y="3253"/>
                  </a:cubicBezTo>
                  <a:cubicBezTo>
                    <a:pt x="46162" y="3237"/>
                    <a:pt x="46256" y="3222"/>
                    <a:pt x="46365" y="3222"/>
                  </a:cubicBezTo>
                  <a:cubicBezTo>
                    <a:pt x="46650" y="3199"/>
                    <a:pt x="46933" y="3187"/>
                    <a:pt x="47215" y="3187"/>
                  </a:cubicBezTo>
                  <a:cubicBezTo>
                    <a:pt x="51350" y="3187"/>
                    <a:pt x="55191" y="5623"/>
                    <a:pt x="57040" y="9350"/>
                  </a:cubicBezTo>
                  <a:cubicBezTo>
                    <a:pt x="59046" y="13394"/>
                    <a:pt x="58607" y="18441"/>
                    <a:pt x="55707" y="21952"/>
                  </a:cubicBezTo>
                  <a:cubicBezTo>
                    <a:pt x="53854" y="24214"/>
                    <a:pt x="51083" y="25488"/>
                    <a:pt x="48287" y="25488"/>
                  </a:cubicBezTo>
                  <a:cubicBezTo>
                    <a:pt x="46684" y="25488"/>
                    <a:pt x="45073" y="25069"/>
                    <a:pt x="43622" y="24178"/>
                  </a:cubicBezTo>
                  <a:cubicBezTo>
                    <a:pt x="43581" y="24153"/>
                    <a:pt x="43535" y="24142"/>
                    <a:pt x="43489" y="24142"/>
                  </a:cubicBezTo>
                  <a:cubicBezTo>
                    <a:pt x="43303" y="24142"/>
                    <a:pt x="43108" y="24319"/>
                    <a:pt x="43184" y="24507"/>
                  </a:cubicBezTo>
                  <a:cubicBezTo>
                    <a:pt x="45143" y="29351"/>
                    <a:pt x="39908" y="33034"/>
                    <a:pt x="35629" y="33301"/>
                  </a:cubicBezTo>
                  <a:cubicBezTo>
                    <a:pt x="35392" y="33317"/>
                    <a:pt x="35156" y="33326"/>
                    <a:pt x="34919" y="33326"/>
                  </a:cubicBezTo>
                  <a:cubicBezTo>
                    <a:pt x="33836" y="33326"/>
                    <a:pt x="32752" y="33152"/>
                    <a:pt x="31710" y="32830"/>
                  </a:cubicBezTo>
                  <a:cubicBezTo>
                    <a:pt x="31928" y="32827"/>
                    <a:pt x="32147" y="32825"/>
                    <a:pt x="32365" y="32825"/>
                  </a:cubicBezTo>
                  <a:cubicBezTo>
                    <a:pt x="33119" y="32825"/>
                    <a:pt x="33872" y="32848"/>
                    <a:pt x="34625" y="32909"/>
                  </a:cubicBezTo>
                  <a:cubicBezTo>
                    <a:pt x="34735" y="32909"/>
                    <a:pt x="34735" y="32736"/>
                    <a:pt x="34625" y="32736"/>
                  </a:cubicBezTo>
                  <a:cubicBezTo>
                    <a:pt x="33958" y="32680"/>
                    <a:pt x="33290" y="32652"/>
                    <a:pt x="32622" y="32652"/>
                  </a:cubicBezTo>
                  <a:cubicBezTo>
                    <a:pt x="32177" y="32652"/>
                    <a:pt x="31732" y="32664"/>
                    <a:pt x="31287" y="32689"/>
                  </a:cubicBezTo>
                  <a:cubicBezTo>
                    <a:pt x="30613" y="32438"/>
                    <a:pt x="29954" y="32141"/>
                    <a:pt x="29359" y="31764"/>
                  </a:cubicBezTo>
                  <a:cubicBezTo>
                    <a:pt x="29944" y="31764"/>
                    <a:pt x="30536" y="31771"/>
                    <a:pt x="31126" y="31771"/>
                  </a:cubicBezTo>
                  <a:cubicBezTo>
                    <a:pt x="31421" y="31771"/>
                    <a:pt x="31715" y="31770"/>
                    <a:pt x="32008" y="31764"/>
                  </a:cubicBezTo>
                  <a:cubicBezTo>
                    <a:pt x="32118" y="31764"/>
                    <a:pt x="32118" y="31608"/>
                    <a:pt x="32008" y="31608"/>
                  </a:cubicBezTo>
                  <a:cubicBezTo>
                    <a:pt x="31036" y="31592"/>
                    <a:pt x="30064" y="31592"/>
                    <a:pt x="29092" y="31592"/>
                  </a:cubicBezTo>
                  <a:cubicBezTo>
                    <a:pt x="28512" y="31232"/>
                    <a:pt x="27980" y="30793"/>
                    <a:pt x="27509" y="30307"/>
                  </a:cubicBezTo>
                  <a:lnTo>
                    <a:pt x="27509" y="30307"/>
                  </a:lnTo>
                  <a:cubicBezTo>
                    <a:pt x="28763" y="30432"/>
                    <a:pt x="30001" y="30558"/>
                    <a:pt x="31271" y="30652"/>
                  </a:cubicBezTo>
                  <a:cubicBezTo>
                    <a:pt x="31275" y="30652"/>
                    <a:pt x="31279" y="30653"/>
                    <a:pt x="31283" y="30653"/>
                  </a:cubicBezTo>
                  <a:cubicBezTo>
                    <a:pt x="31365" y="30653"/>
                    <a:pt x="31361" y="30495"/>
                    <a:pt x="31271" y="30495"/>
                  </a:cubicBezTo>
                  <a:cubicBezTo>
                    <a:pt x="29939" y="30338"/>
                    <a:pt x="28622" y="30213"/>
                    <a:pt x="27306" y="30087"/>
                  </a:cubicBezTo>
                  <a:cubicBezTo>
                    <a:pt x="27023" y="29805"/>
                    <a:pt x="26773" y="29492"/>
                    <a:pt x="26537" y="29147"/>
                  </a:cubicBezTo>
                  <a:lnTo>
                    <a:pt x="26537" y="29147"/>
                  </a:lnTo>
                  <a:cubicBezTo>
                    <a:pt x="27948" y="29241"/>
                    <a:pt x="29359" y="29335"/>
                    <a:pt x="30770" y="29382"/>
                  </a:cubicBezTo>
                  <a:cubicBezTo>
                    <a:pt x="30774" y="29383"/>
                    <a:pt x="30779" y="29383"/>
                    <a:pt x="30783" y="29383"/>
                  </a:cubicBezTo>
                  <a:cubicBezTo>
                    <a:pt x="30879" y="29383"/>
                    <a:pt x="30874" y="29225"/>
                    <a:pt x="30770" y="29210"/>
                  </a:cubicBezTo>
                  <a:cubicBezTo>
                    <a:pt x="29312" y="29100"/>
                    <a:pt x="27854" y="29037"/>
                    <a:pt x="26412" y="28959"/>
                  </a:cubicBezTo>
                  <a:cubicBezTo>
                    <a:pt x="26334" y="28849"/>
                    <a:pt x="26255" y="28739"/>
                    <a:pt x="26193" y="28614"/>
                  </a:cubicBezTo>
                  <a:cubicBezTo>
                    <a:pt x="26177" y="28536"/>
                    <a:pt x="26130" y="28473"/>
                    <a:pt x="26067" y="28441"/>
                  </a:cubicBezTo>
                  <a:cubicBezTo>
                    <a:pt x="26030" y="28397"/>
                    <a:pt x="25982" y="28377"/>
                    <a:pt x="25933" y="28377"/>
                  </a:cubicBezTo>
                  <a:cubicBezTo>
                    <a:pt x="25880" y="28377"/>
                    <a:pt x="25826" y="28401"/>
                    <a:pt x="25785" y="28441"/>
                  </a:cubicBezTo>
                  <a:cubicBezTo>
                    <a:pt x="25691" y="28489"/>
                    <a:pt x="25613" y="28567"/>
                    <a:pt x="25597" y="28692"/>
                  </a:cubicBezTo>
                  <a:cubicBezTo>
                    <a:pt x="25110" y="32999"/>
                    <a:pt x="20710" y="35557"/>
                    <a:pt x="16654" y="35557"/>
                  </a:cubicBezTo>
                  <a:cubicBezTo>
                    <a:pt x="16399" y="35557"/>
                    <a:pt x="16146" y="35547"/>
                    <a:pt x="15895" y="35526"/>
                  </a:cubicBezTo>
                  <a:cubicBezTo>
                    <a:pt x="14249" y="35385"/>
                    <a:pt x="12775" y="34727"/>
                    <a:pt x="11663" y="33724"/>
                  </a:cubicBezTo>
                  <a:lnTo>
                    <a:pt x="11663" y="33724"/>
                  </a:lnTo>
                  <a:cubicBezTo>
                    <a:pt x="12869" y="33928"/>
                    <a:pt x="14076" y="34116"/>
                    <a:pt x="15299" y="34241"/>
                  </a:cubicBezTo>
                  <a:cubicBezTo>
                    <a:pt x="15304" y="34242"/>
                    <a:pt x="15308" y="34242"/>
                    <a:pt x="15312" y="34242"/>
                  </a:cubicBezTo>
                  <a:cubicBezTo>
                    <a:pt x="15379" y="34242"/>
                    <a:pt x="15388" y="34130"/>
                    <a:pt x="15315" y="34116"/>
                  </a:cubicBezTo>
                  <a:cubicBezTo>
                    <a:pt x="14061" y="33896"/>
                    <a:pt x="12775" y="33739"/>
                    <a:pt x="11506" y="33583"/>
                  </a:cubicBezTo>
                  <a:cubicBezTo>
                    <a:pt x="11083" y="33191"/>
                    <a:pt x="10722" y="32768"/>
                    <a:pt x="10424" y="32282"/>
                  </a:cubicBezTo>
                  <a:lnTo>
                    <a:pt x="10424" y="32282"/>
                  </a:lnTo>
                  <a:cubicBezTo>
                    <a:pt x="11960" y="32438"/>
                    <a:pt x="13512" y="32627"/>
                    <a:pt x="15048" y="32799"/>
                  </a:cubicBezTo>
                  <a:cubicBezTo>
                    <a:pt x="15053" y="32800"/>
                    <a:pt x="15057" y="32800"/>
                    <a:pt x="15062" y="32800"/>
                  </a:cubicBezTo>
                  <a:cubicBezTo>
                    <a:pt x="15176" y="32800"/>
                    <a:pt x="15200" y="32610"/>
                    <a:pt x="15080" y="32580"/>
                  </a:cubicBezTo>
                  <a:cubicBezTo>
                    <a:pt x="13481" y="32297"/>
                    <a:pt x="11866" y="32141"/>
                    <a:pt x="10252" y="32015"/>
                  </a:cubicBezTo>
                  <a:cubicBezTo>
                    <a:pt x="10001" y="31608"/>
                    <a:pt x="9813" y="31169"/>
                    <a:pt x="9656" y="30714"/>
                  </a:cubicBezTo>
                  <a:lnTo>
                    <a:pt x="9656" y="30714"/>
                  </a:lnTo>
                  <a:cubicBezTo>
                    <a:pt x="11208" y="30808"/>
                    <a:pt x="12760" y="30981"/>
                    <a:pt x="14296" y="31169"/>
                  </a:cubicBezTo>
                  <a:cubicBezTo>
                    <a:pt x="14390" y="31169"/>
                    <a:pt x="14406" y="31012"/>
                    <a:pt x="14327" y="30996"/>
                  </a:cubicBezTo>
                  <a:cubicBezTo>
                    <a:pt x="12760" y="30746"/>
                    <a:pt x="11192" y="30620"/>
                    <a:pt x="9609" y="30558"/>
                  </a:cubicBezTo>
                  <a:cubicBezTo>
                    <a:pt x="9468" y="30103"/>
                    <a:pt x="9374" y="29617"/>
                    <a:pt x="9343" y="29131"/>
                  </a:cubicBezTo>
                  <a:cubicBezTo>
                    <a:pt x="9528" y="29129"/>
                    <a:pt x="9715" y="29127"/>
                    <a:pt x="9901" y="29127"/>
                  </a:cubicBezTo>
                  <a:cubicBezTo>
                    <a:pt x="10863" y="29127"/>
                    <a:pt x="11835" y="29162"/>
                    <a:pt x="12807" y="29241"/>
                  </a:cubicBezTo>
                  <a:cubicBezTo>
                    <a:pt x="12811" y="29242"/>
                    <a:pt x="12815" y="29242"/>
                    <a:pt x="12820" y="29242"/>
                  </a:cubicBezTo>
                  <a:cubicBezTo>
                    <a:pt x="12901" y="29242"/>
                    <a:pt x="12896" y="29099"/>
                    <a:pt x="12807" y="29084"/>
                  </a:cubicBezTo>
                  <a:cubicBezTo>
                    <a:pt x="11985" y="28995"/>
                    <a:pt x="11163" y="28954"/>
                    <a:pt x="10341" y="28954"/>
                  </a:cubicBezTo>
                  <a:cubicBezTo>
                    <a:pt x="10003" y="28954"/>
                    <a:pt x="9665" y="28961"/>
                    <a:pt x="9327" y="28974"/>
                  </a:cubicBezTo>
                  <a:cubicBezTo>
                    <a:pt x="9296" y="28583"/>
                    <a:pt x="9311" y="28175"/>
                    <a:pt x="9358" y="27768"/>
                  </a:cubicBezTo>
                  <a:cubicBezTo>
                    <a:pt x="10252" y="27815"/>
                    <a:pt x="11161" y="27893"/>
                    <a:pt x="12054" y="27893"/>
                  </a:cubicBezTo>
                  <a:cubicBezTo>
                    <a:pt x="12180" y="27893"/>
                    <a:pt x="12164" y="27720"/>
                    <a:pt x="12054" y="27720"/>
                  </a:cubicBezTo>
                  <a:cubicBezTo>
                    <a:pt x="11161" y="27658"/>
                    <a:pt x="10268" y="27642"/>
                    <a:pt x="9374" y="27611"/>
                  </a:cubicBezTo>
                  <a:cubicBezTo>
                    <a:pt x="9421" y="27329"/>
                    <a:pt x="9484" y="27046"/>
                    <a:pt x="9562" y="26764"/>
                  </a:cubicBezTo>
                  <a:cubicBezTo>
                    <a:pt x="9726" y="26752"/>
                    <a:pt x="9889" y="26746"/>
                    <a:pt x="10051" y="26746"/>
                  </a:cubicBezTo>
                  <a:cubicBezTo>
                    <a:pt x="10509" y="26746"/>
                    <a:pt x="10960" y="26793"/>
                    <a:pt x="11412" y="26874"/>
                  </a:cubicBezTo>
                  <a:cubicBezTo>
                    <a:pt x="11417" y="26875"/>
                    <a:pt x="11423" y="26875"/>
                    <a:pt x="11428" y="26875"/>
                  </a:cubicBezTo>
                  <a:cubicBezTo>
                    <a:pt x="11509" y="26875"/>
                    <a:pt x="11533" y="26763"/>
                    <a:pt x="11459" y="26749"/>
                  </a:cubicBezTo>
                  <a:cubicBezTo>
                    <a:pt x="11010" y="26648"/>
                    <a:pt x="10569" y="26603"/>
                    <a:pt x="10124" y="26603"/>
                  </a:cubicBezTo>
                  <a:cubicBezTo>
                    <a:pt x="9948" y="26603"/>
                    <a:pt x="9772" y="26610"/>
                    <a:pt x="9594" y="26623"/>
                  </a:cubicBezTo>
                  <a:cubicBezTo>
                    <a:pt x="9625" y="26514"/>
                    <a:pt x="9656" y="26404"/>
                    <a:pt x="9703" y="26310"/>
                  </a:cubicBezTo>
                  <a:cubicBezTo>
                    <a:pt x="9758" y="26132"/>
                    <a:pt x="9598" y="25919"/>
                    <a:pt x="9411" y="25919"/>
                  </a:cubicBezTo>
                  <a:cubicBezTo>
                    <a:pt x="9383" y="25919"/>
                    <a:pt x="9355" y="25924"/>
                    <a:pt x="9327" y="25934"/>
                  </a:cubicBezTo>
                  <a:cubicBezTo>
                    <a:pt x="8343" y="26300"/>
                    <a:pt x="7261" y="26522"/>
                    <a:pt x="6187" y="26522"/>
                  </a:cubicBezTo>
                  <a:cubicBezTo>
                    <a:pt x="5193" y="26522"/>
                    <a:pt x="4205" y="26331"/>
                    <a:pt x="3308" y="25887"/>
                  </a:cubicBezTo>
                  <a:cubicBezTo>
                    <a:pt x="2807" y="25620"/>
                    <a:pt x="2383" y="25307"/>
                    <a:pt x="2038" y="24930"/>
                  </a:cubicBezTo>
                  <a:lnTo>
                    <a:pt x="2038" y="24930"/>
                  </a:lnTo>
                  <a:cubicBezTo>
                    <a:pt x="3136" y="25103"/>
                    <a:pt x="4217" y="25275"/>
                    <a:pt x="5314" y="25416"/>
                  </a:cubicBezTo>
                  <a:cubicBezTo>
                    <a:pt x="5319" y="25417"/>
                    <a:pt x="5323" y="25417"/>
                    <a:pt x="5327" y="25417"/>
                  </a:cubicBezTo>
                  <a:cubicBezTo>
                    <a:pt x="5411" y="25417"/>
                    <a:pt x="5435" y="25275"/>
                    <a:pt x="5346" y="25260"/>
                  </a:cubicBezTo>
                  <a:cubicBezTo>
                    <a:pt x="4202" y="25072"/>
                    <a:pt x="3042" y="24899"/>
                    <a:pt x="1897" y="24758"/>
                  </a:cubicBezTo>
                  <a:cubicBezTo>
                    <a:pt x="1631" y="24413"/>
                    <a:pt x="1412" y="24053"/>
                    <a:pt x="1255" y="23661"/>
                  </a:cubicBezTo>
                  <a:lnTo>
                    <a:pt x="1255" y="23661"/>
                  </a:lnTo>
                  <a:cubicBezTo>
                    <a:pt x="2242" y="23724"/>
                    <a:pt x="3214" y="23833"/>
                    <a:pt x="4186" y="24021"/>
                  </a:cubicBezTo>
                  <a:cubicBezTo>
                    <a:pt x="4190" y="24022"/>
                    <a:pt x="4195" y="24023"/>
                    <a:pt x="4199" y="24023"/>
                  </a:cubicBezTo>
                  <a:cubicBezTo>
                    <a:pt x="4269" y="24023"/>
                    <a:pt x="4306" y="23910"/>
                    <a:pt x="4217" y="23880"/>
                  </a:cubicBezTo>
                  <a:cubicBezTo>
                    <a:pt x="3214" y="23677"/>
                    <a:pt x="2211" y="23551"/>
                    <a:pt x="1192" y="23520"/>
                  </a:cubicBezTo>
                  <a:cubicBezTo>
                    <a:pt x="973" y="22940"/>
                    <a:pt x="863" y="22297"/>
                    <a:pt x="863" y="21655"/>
                  </a:cubicBezTo>
                  <a:lnTo>
                    <a:pt x="863" y="21655"/>
                  </a:lnTo>
                  <a:cubicBezTo>
                    <a:pt x="1662" y="21796"/>
                    <a:pt x="2493" y="21921"/>
                    <a:pt x="3308" y="22031"/>
                  </a:cubicBezTo>
                  <a:cubicBezTo>
                    <a:pt x="3313" y="22032"/>
                    <a:pt x="3317" y="22032"/>
                    <a:pt x="3322" y="22032"/>
                  </a:cubicBezTo>
                  <a:cubicBezTo>
                    <a:pt x="3392" y="22032"/>
                    <a:pt x="3428" y="21920"/>
                    <a:pt x="3339" y="21905"/>
                  </a:cubicBezTo>
                  <a:cubicBezTo>
                    <a:pt x="2509" y="21764"/>
                    <a:pt x="1678" y="21623"/>
                    <a:pt x="847" y="21498"/>
                  </a:cubicBezTo>
                  <a:cubicBezTo>
                    <a:pt x="847" y="20981"/>
                    <a:pt x="910" y="20448"/>
                    <a:pt x="1020" y="19930"/>
                  </a:cubicBezTo>
                  <a:cubicBezTo>
                    <a:pt x="2618" y="20071"/>
                    <a:pt x="4217" y="20197"/>
                    <a:pt x="5816" y="20291"/>
                  </a:cubicBezTo>
                  <a:cubicBezTo>
                    <a:pt x="5821" y="20292"/>
                    <a:pt x="5826" y="20292"/>
                    <a:pt x="5831" y="20292"/>
                  </a:cubicBezTo>
                  <a:cubicBezTo>
                    <a:pt x="5925" y="20292"/>
                    <a:pt x="5921" y="20149"/>
                    <a:pt x="5816" y="20134"/>
                  </a:cubicBezTo>
                  <a:cubicBezTo>
                    <a:pt x="4233" y="20009"/>
                    <a:pt x="2650" y="19883"/>
                    <a:pt x="1051" y="19789"/>
                  </a:cubicBezTo>
                  <a:cubicBezTo>
                    <a:pt x="1129" y="19507"/>
                    <a:pt x="1208" y="19225"/>
                    <a:pt x="1286" y="18959"/>
                  </a:cubicBezTo>
                  <a:cubicBezTo>
                    <a:pt x="1365" y="18739"/>
                    <a:pt x="1443" y="18535"/>
                    <a:pt x="1537" y="18332"/>
                  </a:cubicBezTo>
                  <a:cubicBezTo>
                    <a:pt x="3042" y="18520"/>
                    <a:pt x="4562" y="18582"/>
                    <a:pt x="6067" y="18692"/>
                  </a:cubicBezTo>
                  <a:cubicBezTo>
                    <a:pt x="6208" y="18692"/>
                    <a:pt x="6192" y="18488"/>
                    <a:pt x="6067" y="18488"/>
                  </a:cubicBezTo>
                  <a:cubicBezTo>
                    <a:pt x="4593" y="18347"/>
                    <a:pt x="3104" y="18190"/>
                    <a:pt x="1615" y="18143"/>
                  </a:cubicBezTo>
                  <a:cubicBezTo>
                    <a:pt x="1835" y="17626"/>
                    <a:pt x="2101" y="17140"/>
                    <a:pt x="2415" y="16670"/>
                  </a:cubicBezTo>
                  <a:cubicBezTo>
                    <a:pt x="4170" y="16827"/>
                    <a:pt x="5926" y="16937"/>
                    <a:pt x="7697" y="17031"/>
                  </a:cubicBezTo>
                  <a:cubicBezTo>
                    <a:pt x="7791" y="17031"/>
                    <a:pt x="7791" y="16874"/>
                    <a:pt x="7697" y="16874"/>
                  </a:cubicBezTo>
                  <a:cubicBezTo>
                    <a:pt x="5973" y="16733"/>
                    <a:pt x="4249" y="16592"/>
                    <a:pt x="2524" y="16513"/>
                  </a:cubicBezTo>
                  <a:cubicBezTo>
                    <a:pt x="2869" y="16012"/>
                    <a:pt x="3277" y="15557"/>
                    <a:pt x="3716" y="15134"/>
                  </a:cubicBezTo>
                  <a:cubicBezTo>
                    <a:pt x="5675" y="15259"/>
                    <a:pt x="7619" y="15432"/>
                    <a:pt x="9562" y="15667"/>
                  </a:cubicBezTo>
                  <a:cubicBezTo>
                    <a:pt x="9566" y="15668"/>
                    <a:pt x="9570" y="15668"/>
                    <a:pt x="9574" y="15668"/>
                  </a:cubicBezTo>
                  <a:cubicBezTo>
                    <a:pt x="9643" y="15668"/>
                    <a:pt x="9667" y="15541"/>
                    <a:pt x="9578" y="15526"/>
                  </a:cubicBezTo>
                  <a:cubicBezTo>
                    <a:pt x="7761" y="15210"/>
                    <a:pt x="5914" y="15039"/>
                    <a:pt x="4067" y="15039"/>
                  </a:cubicBezTo>
                  <a:cubicBezTo>
                    <a:pt x="3987" y="15039"/>
                    <a:pt x="3906" y="15039"/>
                    <a:pt x="3825" y="15040"/>
                  </a:cubicBezTo>
                  <a:cubicBezTo>
                    <a:pt x="4311" y="14617"/>
                    <a:pt x="4844" y="14241"/>
                    <a:pt x="5440" y="13958"/>
                  </a:cubicBezTo>
                  <a:cubicBezTo>
                    <a:pt x="6474" y="14052"/>
                    <a:pt x="7525" y="14131"/>
                    <a:pt x="8559" y="14178"/>
                  </a:cubicBezTo>
                  <a:cubicBezTo>
                    <a:pt x="8684" y="14178"/>
                    <a:pt x="8684" y="14005"/>
                    <a:pt x="8559" y="13990"/>
                  </a:cubicBezTo>
                  <a:cubicBezTo>
                    <a:pt x="7634" y="13911"/>
                    <a:pt x="6709" y="13849"/>
                    <a:pt x="5785" y="13802"/>
                  </a:cubicBezTo>
                  <a:cubicBezTo>
                    <a:pt x="5879" y="13755"/>
                    <a:pt x="5988" y="13723"/>
                    <a:pt x="6082" y="13692"/>
                  </a:cubicBezTo>
                  <a:cubicBezTo>
                    <a:pt x="6714" y="13466"/>
                    <a:pt x="7375" y="13355"/>
                    <a:pt x="8032" y="13355"/>
                  </a:cubicBezTo>
                  <a:cubicBezTo>
                    <a:pt x="9743" y="13355"/>
                    <a:pt x="11429" y="14102"/>
                    <a:pt x="12493" y="15495"/>
                  </a:cubicBezTo>
                  <a:cubicBezTo>
                    <a:pt x="12542" y="15563"/>
                    <a:pt x="12611" y="15592"/>
                    <a:pt x="12678" y="15592"/>
                  </a:cubicBezTo>
                  <a:cubicBezTo>
                    <a:pt x="12826" y="15592"/>
                    <a:pt x="12966" y="15452"/>
                    <a:pt x="12869" y="15291"/>
                  </a:cubicBezTo>
                  <a:cubicBezTo>
                    <a:pt x="12572" y="14836"/>
                    <a:pt x="12227" y="14444"/>
                    <a:pt x="11835" y="14115"/>
                  </a:cubicBezTo>
                  <a:lnTo>
                    <a:pt x="11835" y="14115"/>
                  </a:lnTo>
                  <a:cubicBezTo>
                    <a:pt x="12430" y="14165"/>
                    <a:pt x="13032" y="14196"/>
                    <a:pt x="13632" y="14196"/>
                  </a:cubicBezTo>
                  <a:cubicBezTo>
                    <a:pt x="13980" y="14196"/>
                    <a:pt x="14327" y="14185"/>
                    <a:pt x="14672" y="14162"/>
                  </a:cubicBezTo>
                  <a:cubicBezTo>
                    <a:pt x="14766" y="14162"/>
                    <a:pt x="14766" y="14021"/>
                    <a:pt x="14672" y="14021"/>
                  </a:cubicBezTo>
                  <a:cubicBezTo>
                    <a:pt x="14409" y="14029"/>
                    <a:pt x="14146" y="14033"/>
                    <a:pt x="13882" y="14033"/>
                  </a:cubicBezTo>
                  <a:cubicBezTo>
                    <a:pt x="13127" y="14033"/>
                    <a:pt x="12371" y="14001"/>
                    <a:pt x="11616" y="13943"/>
                  </a:cubicBezTo>
                  <a:cubicBezTo>
                    <a:pt x="11114" y="13567"/>
                    <a:pt x="10534" y="13269"/>
                    <a:pt x="9938" y="13065"/>
                  </a:cubicBezTo>
                  <a:cubicBezTo>
                    <a:pt x="9938" y="13049"/>
                    <a:pt x="9938" y="13034"/>
                    <a:pt x="9938" y="13002"/>
                  </a:cubicBezTo>
                  <a:cubicBezTo>
                    <a:pt x="9891" y="12830"/>
                    <a:pt x="9876" y="12657"/>
                    <a:pt x="9860" y="12485"/>
                  </a:cubicBezTo>
                  <a:lnTo>
                    <a:pt x="9860" y="12485"/>
                  </a:lnTo>
                  <a:cubicBezTo>
                    <a:pt x="11412" y="12610"/>
                    <a:pt x="12979" y="12736"/>
                    <a:pt x="14547" y="12799"/>
                  </a:cubicBezTo>
                  <a:cubicBezTo>
                    <a:pt x="14656" y="12799"/>
                    <a:pt x="14656" y="12657"/>
                    <a:pt x="14547" y="12642"/>
                  </a:cubicBezTo>
                  <a:cubicBezTo>
                    <a:pt x="12979" y="12516"/>
                    <a:pt x="11412" y="12438"/>
                    <a:pt x="9844" y="12360"/>
                  </a:cubicBezTo>
                  <a:cubicBezTo>
                    <a:pt x="9813" y="11874"/>
                    <a:pt x="9860" y="11404"/>
                    <a:pt x="9970" y="10949"/>
                  </a:cubicBezTo>
                  <a:cubicBezTo>
                    <a:pt x="10996" y="11036"/>
                    <a:pt x="12030" y="11093"/>
                    <a:pt x="13067" y="11093"/>
                  </a:cubicBezTo>
                  <a:cubicBezTo>
                    <a:pt x="13518" y="11093"/>
                    <a:pt x="13970" y="11082"/>
                    <a:pt x="14421" y="11059"/>
                  </a:cubicBezTo>
                  <a:cubicBezTo>
                    <a:pt x="14547" y="11059"/>
                    <a:pt x="14547" y="10886"/>
                    <a:pt x="14421" y="10886"/>
                  </a:cubicBezTo>
                  <a:cubicBezTo>
                    <a:pt x="13992" y="10895"/>
                    <a:pt x="13564" y="10901"/>
                    <a:pt x="13135" y="10901"/>
                  </a:cubicBezTo>
                  <a:cubicBezTo>
                    <a:pt x="12090" y="10901"/>
                    <a:pt x="11046" y="10870"/>
                    <a:pt x="10001" y="10792"/>
                  </a:cubicBezTo>
                  <a:cubicBezTo>
                    <a:pt x="10126" y="10400"/>
                    <a:pt x="10283" y="10008"/>
                    <a:pt x="10503" y="9648"/>
                  </a:cubicBezTo>
                  <a:cubicBezTo>
                    <a:pt x="11575" y="9594"/>
                    <a:pt x="12655" y="9577"/>
                    <a:pt x="13731" y="9577"/>
                  </a:cubicBezTo>
                  <a:cubicBezTo>
                    <a:pt x="14213" y="9577"/>
                    <a:pt x="14694" y="9580"/>
                    <a:pt x="15174" y="9585"/>
                  </a:cubicBezTo>
                  <a:cubicBezTo>
                    <a:pt x="15299" y="9585"/>
                    <a:pt x="15299" y="9397"/>
                    <a:pt x="15174" y="9397"/>
                  </a:cubicBezTo>
                  <a:cubicBezTo>
                    <a:pt x="14593" y="9361"/>
                    <a:pt x="14012" y="9346"/>
                    <a:pt x="13432" y="9346"/>
                  </a:cubicBezTo>
                  <a:cubicBezTo>
                    <a:pt x="12494" y="9346"/>
                    <a:pt x="11558" y="9386"/>
                    <a:pt x="10628" y="9444"/>
                  </a:cubicBezTo>
                  <a:cubicBezTo>
                    <a:pt x="10973" y="8896"/>
                    <a:pt x="11412" y="8394"/>
                    <a:pt x="11913" y="7955"/>
                  </a:cubicBezTo>
                  <a:cubicBezTo>
                    <a:pt x="13465" y="8034"/>
                    <a:pt x="15001" y="8081"/>
                    <a:pt x="16553" y="8081"/>
                  </a:cubicBezTo>
                  <a:cubicBezTo>
                    <a:pt x="16678" y="8081"/>
                    <a:pt x="16678" y="7877"/>
                    <a:pt x="16553" y="7877"/>
                  </a:cubicBezTo>
                  <a:cubicBezTo>
                    <a:pt x="15080" y="7798"/>
                    <a:pt x="13606" y="7767"/>
                    <a:pt x="12148" y="7767"/>
                  </a:cubicBezTo>
                  <a:cubicBezTo>
                    <a:pt x="12681" y="7328"/>
                    <a:pt x="13261" y="6968"/>
                    <a:pt x="13873" y="6670"/>
                  </a:cubicBezTo>
                  <a:cubicBezTo>
                    <a:pt x="14152" y="6655"/>
                    <a:pt x="14430" y="6648"/>
                    <a:pt x="14708" y="6648"/>
                  </a:cubicBezTo>
                  <a:cubicBezTo>
                    <a:pt x="15615" y="6648"/>
                    <a:pt x="16515" y="6722"/>
                    <a:pt x="17415" y="6842"/>
                  </a:cubicBezTo>
                  <a:cubicBezTo>
                    <a:pt x="17420" y="6843"/>
                    <a:pt x="17424" y="6843"/>
                    <a:pt x="17429" y="6843"/>
                  </a:cubicBezTo>
                  <a:cubicBezTo>
                    <a:pt x="17543" y="6843"/>
                    <a:pt x="17567" y="6653"/>
                    <a:pt x="17446" y="6623"/>
                  </a:cubicBezTo>
                  <a:cubicBezTo>
                    <a:pt x="16672" y="6492"/>
                    <a:pt x="15898" y="6433"/>
                    <a:pt x="15118" y="6433"/>
                  </a:cubicBezTo>
                  <a:cubicBezTo>
                    <a:pt x="14871" y="6433"/>
                    <a:pt x="14623" y="6439"/>
                    <a:pt x="14374" y="6450"/>
                  </a:cubicBezTo>
                  <a:cubicBezTo>
                    <a:pt x="14594" y="6356"/>
                    <a:pt x="14813" y="6278"/>
                    <a:pt x="15017" y="6215"/>
                  </a:cubicBezTo>
                  <a:cubicBezTo>
                    <a:pt x="15679" y="6010"/>
                    <a:pt x="16328" y="5911"/>
                    <a:pt x="16950" y="5911"/>
                  </a:cubicBezTo>
                  <a:cubicBezTo>
                    <a:pt x="19040" y="5911"/>
                    <a:pt x="20843" y="7029"/>
                    <a:pt x="21929" y="9021"/>
                  </a:cubicBezTo>
                  <a:cubicBezTo>
                    <a:pt x="21978" y="9114"/>
                    <a:pt x="22062" y="9154"/>
                    <a:pt x="22147" y="9154"/>
                  </a:cubicBezTo>
                  <a:cubicBezTo>
                    <a:pt x="22305" y="9154"/>
                    <a:pt x="22466" y="9016"/>
                    <a:pt x="22415" y="8833"/>
                  </a:cubicBezTo>
                  <a:cubicBezTo>
                    <a:pt x="22399" y="8770"/>
                    <a:pt x="22368" y="8723"/>
                    <a:pt x="22352" y="8676"/>
                  </a:cubicBezTo>
                  <a:cubicBezTo>
                    <a:pt x="22368" y="8598"/>
                    <a:pt x="22368" y="8519"/>
                    <a:pt x="22384" y="8441"/>
                  </a:cubicBezTo>
                  <a:cubicBezTo>
                    <a:pt x="23230" y="8441"/>
                    <a:pt x="24061" y="8441"/>
                    <a:pt x="24907" y="8425"/>
                  </a:cubicBezTo>
                  <a:cubicBezTo>
                    <a:pt x="25001" y="8425"/>
                    <a:pt x="25001" y="8284"/>
                    <a:pt x="24907" y="8284"/>
                  </a:cubicBezTo>
                  <a:cubicBezTo>
                    <a:pt x="24077" y="8269"/>
                    <a:pt x="23246" y="8269"/>
                    <a:pt x="22399" y="8269"/>
                  </a:cubicBezTo>
                  <a:cubicBezTo>
                    <a:pt x="22462" y="7892"/>
                    <a:pt x="22556" y="7516"/>
                    <a:pt x="22650" y="7156"/>
                  </a:cubicBezTo>
                  <a:cubicBezTo>
                    <a:pt x="23810" y="7140"/>
                    <a:pt x="24986" y="7109"/>
                    <a:pt x="26146" y="7046"/>
                  </a:cubicBezTo>
                  <a:cubicBezTo>
                    <a:pt x="26255" y="7030"/>
                    <a:pt x="26255" y="6889"/>
                    <a:pt x="26146" y="6889"/>
                  </a:cubicBezTo>
                  <a:cubicBezTo>
                    <a:pt x="25001" y="6905"/>
                    <a:pt x="23841" y="6968"/>
                    <a:pt x="22682" y="7030"/>
                  </a:cubicBezTo>
                  <a:cubicBezTo>
                    <a:pt x="22791" y="6654"/>
                    <a:pt x="22932" y="6278"/>
                    <a:pt x="23089" y="5933"/>
                  </a:cubicBezTo>
                  <a:cubicBezTo>
                    <a:pt x="23635" y="5896"/>
                    <a:pt x="24181" y="5876"/>
                    <a:pt x="24727" y="5876"/>
                  </a:cubicBezTo>
                  <a:cubicBezTo>
                    <a:pt x="25325" y="5876"/>
                    <a:pt x="25924" y="5900"/>
                    <a:pt x="26522" y="5949"/>
                  </a:cubicBezTo>
                  <a:cubicBezTo>
                    <a:pt x="26527" y="5950"/>
                    <a:pt x="26531" y="5950"/>
                    <a:pt x="26535" y="5950"/>
                  </a:cubicBezTo>
                  <a:cubicBezTo>
                    <a:pt x="26631" y="5950"/>
                    <a:pt x="26627" y="5792"/>
                    <a:pt x="26522" y="5792"/>
                  </a:cubicBezTo>
                  <a:cubicBezTo>
                    <a:pt x="25947" y="5727"/>
                    <a:pt x="25372" y="5696"/>
                    <a:pt x="24795" y="5696"/>
                  </a:cubicBezTo>
                  <a:cubicBezTo>
                    <a:pt x="24255" y="5696"/>
                    <a:pt x="23713" y="5723"/>
                    <a:pt x="23167" y="5776"/>
                  </a:cubicBezTo>
                  <a:cubicBezTo>
                    <a:pt x="23387" y="5322"/>
                    <a:pt x="23638" y="4883"/>
                    <a:pt x="23936" y="4491"/>
                  </a:cubicBezTo>
                  <a:cubicBezTo>
                    <a:pt x="24177" y="4482"/>
                    <a:pt x="24416" y="4478"/>
                    <a:pt x="24656" y="4478"/>
                  </a:cubicBezTo>
                  <a:cubicBezTo>
                    <a:pt x="25692" y="4478"/>
                    <a:pt x="26713" y="4561"/>
                    <a:pt x="27744" y="4726"/>
                  </a:cubicBezTo>
                  <a:cubicBezTo>
                    <a:pt x="27749" y="4727"/>
                    <a:pt x="27754" y="4727"/>
                    <a:pt x="27759" y="4727"/>
                  </a:cubicBezTo>
                  <a:cubicBezTo>
                    <a:pt x="27873" y="4727"/>
                    <a:pt x="27912" y="4553"/>
                    <a:pt x="27791" y="4538"/>
                  </a:cubicBezTo>
                  <a:cubicBezTo>
                    <a:pt x="26894" y="4354"/>
                    <a:pt x="25980" y="4271"/>
                    <a:pt x="25061" y="4271"/>
                  </a:cubicBezTo>
                  <a:cubicBezTo>
                    <a:pt x="24728" y="4271"/>
                    <a:pt x="24394" y="4282"/>
                    <a:pt x="24061" y="4303"/>
                  </a:cubicBezTo>
                  <a:cubicBezTo>
                    <a:pt x="24390" y="3864"/>
                    <a:pt x="24766" y="3457"/>
                    <a:pt x="25189" y="3096"/>
                  </a:cubicBezTo>
                  <a:cubicBezTo>
                    <a:pt x="26679" y="3096"/>
                    <a:pt x="28152" y="3190"/>
                    <a:pt x="29641" y="3347"/>
                  </a:cubicBezTo>
                  <a:cubicBezTo>
                    <a:pt x="29645" y="3347"/>
                    <a:pt x="29649" y="3348"/>
                    <a:pt x="29653" y="3348"/>
                  </a:cubicBezTo>
                  <a:cubicBezTo>
                    <a:pt x="29753" y="3348"/>
                    <a:pt x="29778" y="3158"/>
                    <a:pt x="29672" y="3143"/>
                  </a:cubicBezTo>
                  <a:cubicBezTo>
                    <a:pt x="28378" y="2956"/>
                    <a:pt x="27083" y="2875"/>
                    <a:pt x="25776" y="2875"/>
                  </a:cubicBezTo>
                  <a:cubicBezTo>
                    <a:pt x="25659" y="2875"/>
                    <a:pt x="25542" y="2875"/>
                    <a:pt x="25425" y="2877"/>
                  </a:cubicBezTo>
                  <a:cubicBezTo>
                    <a:pt x="25895" y="2485"/>
                    <a:pt x="26412" y="2140"/>
                    <a:pt x="26961" y="1842"/>
                  </a:cubicBezTo>
                  <a:cubicBezTo>
                    <a:pt x="27750" y="1861"/>
                    <a:pt x="28540" y="1868"/>
                    <a:pt x="29333" y="1868"/>
                  </a:cubicBezTo>
                  <a:cubicBezTo>
                    <a:pt x="29893" y="1868"/>
                    <a:pt x="30455" y="1864"/>
                    <a:pt x="31020" y="1858"/>
                  </a:cubicBezTo>
                  <a:cubicBezTo>
                    <a:pt x="31161" y="1858"/>
                    <a:pt x="31161" y="1638"/>
                    <a:pt x="31020" y="1638"/>
                  </a:cubicBezTo>
                  <a:cubicBezTo>
                    <a:pt x="30314" y="1629"/>
                    <a:pt x="29614" y="1620"/>
                    <a:pt x="28915" y="1620"/>
                  </a:cubicBezTo>
                  <a:cubicBezTo>
                    <a:pt x="28404" y="1620"/>
                    <a:pt x="27894" y="1625"/>
                    <a:pt x="27384" y="1638"/>
                  </a:cubicBezTo>
                  <a:cubicBezTo>
                    <a:pt x="28152" y="1262"/>
                    <a:pt x="28983" y="996"/>
                    <a:pt x="29860" y="823"/>
                  </a:cubicBezTo>
                  <a:cubicBezTo>
                    <a:pt x="30627" y="670"/>
                    <a:pt x="31422" y="587"/>
                    <a:pt x="32217" y="587"/>
                  </a:cubicBezTo>
                  <a:close/>
                  <a:moveTo>
                    <a:pt x="32214" y="0"/>
                  </a:moveTo>
                  <a:cubicBezTo>
                    <a:pt x="31888" y="0"/>
                    <a:pt x="31562" y="14"/>
                    <a:pt x="31240" y="40"/>
                  </a:cubicBezTo>
                  <a:cubicBezTo>
                    <a:pt x="26992" y="353"/>
                    <a:pt x="22337" y="3284"/>
                    <a:pt x="21945" y="7783"/>
                  </a:cubicBezTo>
                  <a:cubicBezTo>
                    <a:pt x="20937" y="6125"/>
                    <a:pt x="18913" y="5348"/>
                    <a:pt x="16942" y="5348"/>
                  </a:cubicBezTo>
                  <a:cubicBezTo>
                    <a:pt x="16154" y="5348"/>
                    <a:pt x="15375" y="5472"/>
                    <a:pt x="14672" y="5714"/>
                  </a:cubicBezTo>
                  <a:cubicBezTo>
                    <a:pt x="12039" y="6591"/>
                    <a:pt x="8810" y="9287"/>
                    <a:pt x="9437" y="12328"/>
                  </a:cubicBezTo>
                  <a:cubicBezTo>
                    <a:pt x="9358" y="12328"/>
                    <a:pt x="9358" y="12454"/>
                    <a:pt x="9437" y="12454"/>
                  </a:cubicBezTo>
                  <a:lnTo>
                    <a:pt x="9468" y="12454"/>
                  </a:lnTo>
                  <a:cubicBezTo>
                    <a:pt x="9499" y="12626"/>
                    <a:pt x="9547" y="12799"/>
                    <a:pt x="9625" y="12971"/>
                  </a:cubicBezTo>
                  <a:cubicBezTo>
                    <a:pt x="9092" y="12836"/>
                    <a:pt x="8544" y="12765"/>
                    <a:pt x="7993" y="12765"/>
                  </a:cubicBezTo>
                  <a:cubicBezTo>
                    <a:pt x="7458" y="12765"/>
                    <a:pt x="6921" y="12832"/>
                    <a:pt x="6396" y="12971"/>
                  </a:cubicBezTo>
                  <a:cubicBezTo>
                    <a:pt x="3857" y="13629"/>
                    <a:pt x="1976" y="15761"/>
                    <a:pt x="973" y="18128"/>
                  </a:cubicBezTo>
                  <a:lnTo>
                    <a:pt x="957" y="18128"/>
                  </a:lnTo>
                  <a:cubicBezTo>
                    <a:pt x="894" y="18128"/>
                    <a:pt x="879" y="18222"/>
                    <a:pt x="926" y="18238"/>
                  </a:cubicBezTo>
                  <a:cubicBezTo>
                    <a:pt x="910" y="18316"/>
                    <a:pt x="879" y="18379"/>
                    <a:pt x="847" y="18457"/>
                  </a:cubicBezTo>
                  <a:cubicBezTo>
                    <a:pt x="691" y="18864"/>
                    <a:pt x="549" y="19303"/>
                    <a:pt x="455" y="19758"/>
                  </a:cubicBezTo>
                  <a:cubicBezTo>
                    <a:pt x="393" y="19758"/>
                    <a:pt x="377" y="19836"/>
                    <a:pt x="424" y="19868"/>
                  </a:cubicBezTo>
                  <a:cubicBezTo>
                    <a:pt x="314" y="20385"/>
                    <a:pt x="252" y="20902"/>
                    <a:pt x="252" y="21419"/>
                  </a:cubicBezTo>
                  <a:cubicBezTo>
                    <a:pt x="189" y="21419"/>
                    <a:pt x="142" y="21404"/>
                    <a:pt x="79" y="21404"/>
                  </a:cubicBezTo>
                  <a:cubicBezTo>
                    <a:pt x="17" y="21404"/>
                    <a:pt x="1" y="21498"/>
                    <a:pt x="64" y="21513"/>
                  </a:cubicBezTo>
                  <a:cubicBezTo>
                    <a:pt x="126" y="21529"/>
                    <a:pt x="189" y="21529"/>
                    <a:pt x="252" y="21545"/>
                  </a:cubicBezTo>
                  <a:cubicBezTo>
                    <a:pt x="236" y="22219"/>
                    <a:pt x="330" y="22877"/>
                    <a:pt x="534" y="23504"/>
                  </a:cubicBezTo>
                  <a:lnTo>
                    <a:pt x="455" y="23504"/>
                  </a:lnTo>
                  <a:cubicBezTo>
                    <a:pt x="377" y="23504"/>
                    <a:pt x="377" y="23629"/>
                    <a:pt x="455" y="23629"/>
                  </a:cubicBezTo>
                  <a:cubicBezTo>
                    <a:pt x="502" y="23629"/>
                    <a:pt x="534" y="23629"/>
                    <a:pt x="581" y="23645"/>
                  </a:cubicBezTo>
                  <a:cubicBezTo>
                    <a:pt x="879" y="24507"/>
                    <a:pt x="1412" y="25307"/>
                    <a:pt x="2227" y="25918"/>
                  </a:cubicBezTo>
                  <a:cubicBezTo>
                    <a:pt x="3372" y="26763"/>
                    <a:pt x="4771" y="27113"/>
                    <a:pt x="6183" y="27113"/>
                  </a:cubicBezTo>
                  <a:cubicBezTo>
                    <a:pt x="7129" y="27113"/>
                    <a:pt x="8080" y="26956"/>
                    <a:pt x="8967" y="26686"/>
                  </a:cubicBezTo>
                  <a:lnTo>
                    <a:pt x="8967" y="26686"/>
                  </a:lnTo>
                  <a:cubicBezTo>
                    <a:pt x="7775" y="31122"/>
                    <a:pt x="10910" y="35526"/>
                    <a:pt x="15487" y="36075"/>
                  </a:cubicBezTo>
                  <a:cubicBezTo>
                    <a:pt x="15870" y="36120"/>
                    <a:pt x="16259" y="36143"/>
                    <a:pt x="16650" y="36143"/>
                  </a:cubicBezTo>
                  <a:cubicBezTo>
                    <a:pt x="20838" y="36143"/>
                    <a:pt x="25310" y="33574"/>
                    <a:pt x="26099" y="29288"/>
                  </a:cubicBezTo>
                  <a:cubicBezTo>
                    <a:pt x="27992" y="32293"/>
                    <a:pt x="31460" y="33917"/>
                    <a:pt x="34977" y="33917"/>
                  </a:cubicBezTo>
                  <a:cubicBezTo>
                    <a:pt x="35477" y="33917"/>
                    <a:pt x="35977" y="33884"/>
                    <a:pt x="36475" y="33818"/>
                  </a:cubicBezTo>
                  <a:cubicBezTo>
                    <a:pt x="40644" y="33254"/>
                    <a:pt x="45237" y="29586"/>
                    <a:pt x="43999" y="25072"/>
                  </a:cubicBezTo>
                  <a:lnTo>
                    <a:pt x="43999" y="25072"/>
                  </a:lnTo>
                  <a:cubicBezTo>
                    <a:pt x="45359" y="25755"/>
                    <a:pt x="46859" y="26094"/>
                    <a:pt x="48360" y="26094"/>
                  </a:cubicBezTo>
                  <a:cubicBezTo>
                    <a:pt x="50233" y="26094"/>
                    <a:pt x="52107" y="25567"/>
                    <a:pt x="53717" y="24523"/>
                  </a:cubicBezTo>
                  <a:cubicBezTo>
                    <a:pt x="56711" y="22595"/>
                    <a:pt x="58560" y="19178"/>
                    <a:pt x="58842" y="15651"/>
                  </a:cubicBezTo>
                  <a:cubicBezTo>
                    <a:pt x="59401" y="8844"/>
                    <a:pt x="53965" y="2573"/>
                    <a:pt x="47280" y="2573"/>
                  </a:cubicBezTo>
                  <a:cubicBezTo>
                    <a:pt x="46468" y="2573"/>
                    <a:pt x="45638" y="2666"/>
                    <a:pt x="44798" y="2861"/>
                  </a:cubicBezTo>
                  <a:cubicBezTo>
                    <a:pt x="43152" y="3237"/>
                    <a:pt x="41648" y="4037"/>
                    <a:pt x="40378" y="5102"/>
                  </a:cubicBezTo>
                  <a:cubicBezTo>
                    <a:pt x="40252" y="3958"/>
                    <a:pt x="38450" y="2156"/>
                    <a:pt x="37964" y="1779"/>
                  </a:cubicBezTo>
                  <a:cubicBezTo>
                    <a:pt x="36329" y="523"/>
                    <a:pt x="34252" y="0"/>
                    <a:pt x="32214" y="0"/>
                  </a:cubicBezTo>
                  <a:close/>
                </a:path>
              </a:pathLst>
            </a:custGeom>
            <a:gradFill>
              <a:gsLst>
                <a:gs pos="0">
                  <a:srgbClr val="58CBDF"/>
                </a:gs>
                <a:gs pos="100000">
                  <a:srgbClr val="23819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a:off x="3698500" y="4272150"/>
              <a:ext cx="407875" cy="284300"/>
            </a:xfrm>
            <a:custGeom>
              <a:rect b="b" l="l" r="r" t="t"/>
              <a:pathLst>
                <a:path extrusionOk="0" h="11372" w="16315">
                  <a:moveTo>
                    <a:pt x="11257" y="1"/>
                  </a:moveTo>
                  <a:cubicBezTo>
                    <a:pt x="10713" y="1"/>
                    <a:pt x="10171" y="92"/>
                    <a:pt x="9656" y="288"/>
                  </a:cubicBezTo>
                  <a:cubicBezTo>
                    <a:pt x="7415" y="1150"/>
                    <a:pt x="5737" y="4081"/>
                    <a:pt x="6631" y="6386"/>
                  </a:cubicBezTo>
                  <a:cubicBezTo>
                    <a:pt x="5962" y="5939"/>
                    <a:pt x="5147" y="5708"/>
                    <a:pt x="4336" y="5708"/>
                  </a:cubicBezTo>
                  <a:cubicBezTo>
                    <a:pt x="3380" y="5708"/>
                    <a:pt x="2429" y="6029"/>
                    <a:pt x="1725" y="6699"/>
                  </a:cubicBezTo>
                  <a:cubicBezTo>
                    <a:pt x="440" y="7906"/>
                    <a:pt x="1" y="10367"/>
                    <a:pt x="1788" y="11354"/>
                  </a:cubicBezTo>
                  <a:cubicBezTo>
                    <a:pt x="1809" y="11366"/>
                    <a:pt x="1832" y="11372"/>
                    <a:pt x="1854" y="11372"/>
                  </a:cubicBezTo>
                  <a:cubicBezTo>
                    <a:pt x="1975" y="11372"/>
                    <a:pt x="2082" y="11212"/>
                    <a:pt x="1976" y="11119"/>
                  </a:cubicBezTo>
                  <a:cubicBezTo>
                    <a:pt x="1709" y="10884"/>
                    <a:pt x="1505" y="10633"/>
                    <a:pt x="1364" y="10351"/>
                  </a:cubicBezTo>
                  <a:lnTo>
                    <a:pt x="1364" y="10351"/>
                  </a:lnTo>
                  <a:cubicBezTo>
                    <a:pt x="2117" y="10383"/>
                    <a:pt x="2853" y="10461"/>
                    <a:pt x="3590" y="10586"/>
                  </a:cubicBezTo>
                  <a:cubicBezTo>
                    <a:pt x="3598" y="10589"/>
                    <a:pt x="3605" y="10590"/>
                    <a:pt x="3612" y="10590"/>
                  </a:cubicBezTo>
                  <a:cubicBezTo>
                    <a:pt x="3691" y="10590"/>
                    <a:pt x="3722" y="10444"/>
                    <a:pt x="3621" y="10430"/>
                  </a:cubicBezTo>
                  <a:cubicBezTo>
                    <a:pt x="2853" y="10257"/>
                    <a:pt x="2085" y="10194"/>
                    <a:pt x="1302" y="10179"/>
                  </a:cubicBezTo>
                  <a:cubicBezTo>
                    <a:pt x="1161" y="9834"/>
                    <a:pt x="1098" y="9458"/>
                    <a:pt x="1129" y="9082"/>
                  </a:cubicBezTo>
                  <a:lnTo>
                    <a:pt x="1129" y="9082"/>
                  </a:lnTo>
                  <a:cubicBezTo>
                    <a:pt x="2211" y="9113"/>
                    <a:pt x="3277" y="9223"/>
                    <a:pt x="4358" y="9348"/>
                  </a:cubicBezTo>
                  <a:cubicBezTo>
                    <a:pt x="4362" y="9349"/>
                    <a:pt x="4366" y="9349"/>
                    <a:pt x="4370" y="9349"/>
                  </a:cubicBezTo>
                  <a:cubicBezTo>
                    <a:pt x="4455" y="9349"/>
                    <a:pt x="4479" y="9191"/>
                    <a:pt x="4374" y="9176"/>
                  </a:cubicBezTo>
                  <a:cubicBezTo>
                    <a:pt x="3308" y="8988"/>
                    <a:pt x="2211" y="8941"/>
                    <a:pt x="1129" y="8941"/>
                  </a:cubicBezTo>
                  <a:cubicBezTo>
                    <a:pt x="1161" y="8643"/>
                    <a:pt x="1255" y="8345"/>
                    <a:pt x="1380" y="8063"/>
                  </a:cubicBezTo>
                  <a:cubicBezTo>
                    <a:pt x="1636" y="8058"/>
                    <a:pt x="1892" y="8055"/>
                    <a:pt x="2148" y="8055"/>
                  </a:cubicBezTo>
                  <a:cubicBezTo>
                    <a:pt x="3428" y="8055"/>
                    <a:pt x="4706" y="8120"/>
                    <a:pt x="5973" y="8251"/>
                  </a:cubicBezTo>
                  <a:cubicBezTo>
                    <a:pt x="5978" y="8251"/>
                    <a:pt x="5982" y="8252"/>
                    <a:pt x="5987" y="8252"/>
                  </a:cubicBezTo>
                  <a:cubicBezTo>
                    <a:pt x="6098" y="8252"/>
                    <a:pt x="6093" y="8078"/>
                    <a:pt x="5973" y="8063"/>
                  </a:cubicBezTo>
                  <a:cubicBezTo>
                    <a:pt x="4844" y="7922"/>
                    <a:pt x="3724" y="7851"/>
                    <a:pt x="2600" y="7851"/>
                  </a:cubicBezTo>
                  <a:cubicBezTo>
                    <a:pt x="2225" y="7851"/>
                    <a:pt x="1850" y="7859"/>
                    <a:pt x="1474" y="7875"/>
                  </a:cubicBezTo>
                  <a:cubicBezTo>
                    <a:pt x="1646" y="7530"/>
                    <a:pt x="1897" y="7232"/>
                    <a:pt x="2195" y="6966"/>
                  </a:cubicBezTo>
                  <a:cubicBezTo>
                    <a:pt x="2211" y="6981"/>
                    <a:pt x="2211" y="6981"/>
                    <a:pt x="2226" y="6981"/>
                  </a:cubicBezTo>
                  <a:cubicBezTo>
                    <a:pt x="2486" y="6957"/>
                    <a:pt x="2746" y="6944"/>
                    <a:pt x="3005" y="6944"/>
                  </a:cubicBezTo>
                  <a:cubicBezTo>
                    <a:pt x="3575" y="6944"/>
                    <a:pt x="4143" y="7004"/>
                    <a:pt x="4703" y="7122"/>
                  </a:cubicBezTo>
                  <a:cubicBezTo>
                    <a:pt x="4711" y="7124"/>
                    <a:pt x="4719" y="7125"/>
                    <a:pt x="4727" y="7125"/>
                  </a:cubicBezTo>
                  <a:cubicBezTo>
                    <a:pt x="4836" y="7125"/>
                    <a:pt x="4882" y="6933"/>
                    <a:pt x="4750" y="6919"/>
                  </a:cubicBezTo>
                  <a:cubicBezTo>
                    <a:pt x="4206" y="6805"/>
                    <a:pt x="3654" y="6757"/>
                    <a:pt x="3093" y="6757"/>
                  </a:cubicBezTo>
                  <a:cubicBezTo>
                    <a:pt x="2879" y="6757"/>
                    <a:pt x="2663" y="6764"/>
                    <a:pt x="2446" y="6777"/>
                  </a:cubicBezTo>
                  <a:cubicBezTo>
                    <a:pt x="2493" y="6746"/>
                    <a:pt x="2540" y="6715"/>
                    <a:pt x="2571" y="6683"/>
                  </a:cubicBezTo>
                  <a:cubicBezTo>
                    <a:pt x="3100" y="6361"/>
                    <a:pt x="3632" y="6230"/>
                    <a:pt x="4159" y="6230"/>
                  </a:cubicBezTo>
                  <a:cubicBezTo>
                    <a:pt x="5117" y="6230"/>
                    <a:pt x="6059" y="6664"/>
                    <a:pt x="6929" y="7169"/>
                  </a:cubicBezTo>
                  <a:cubicBezTo>
                    <a:pt x="6991" y="7201"/>
                    <a:pt x="7038" y="7201"/>
                    <a:pt x="7085" y="7201"/>
                  </a:cubicBezTo>
                  <a:cubicBezTo>
                    <a:pt x="7102" y="7209"/>
                    <a:pt x="7121" y="7213"/>
                    <a:pt x="7139" y="7213"/>
                  </a:cubicBezTo>
                  <a:cubicBezTo>
                    <a:pt x="7224" y="7213"/>
                    <a:pt x="7309" y="7131"/>
                    <a:pt x="7258" y="7028"/>
                  </a:cubicBezTo>
                  <a:cubicBezTo>
                    <a:pt x="7258" y="7013"/>
                    <a:pt x="7242" y="6997"/>
                    <a:pt x="7242" y="6997"/>
                  </a:cubicBezTo>
                  <a:cubicBezTo>
                    <a:pt x="7242" y="6950"/>
                    <a:pt x="7227" y="6887"/>
                    <a:pt x="7180" y="6856"/>
                  </a:cubicBezTo>
                  <a:cubicBezTo>
                    <a:pt x="7180" y="6840"/>
                    <a:pt x="7180" y="6840"/>
                    <a:pt x="7180" y="6840"/>
                  </a:cubicBezTo>
                  <a:cubicBezTo>
                    <a:pt x="7132" y="6730"/>
                    <a:pt x="7085" y="6605"/>
                    <a:pt x="7054" y="6480"/>
                  </a:cubicBezTo>
                  <a:lnTo>
                    <a:pt x="7054" y="6480"/>
                  </a:lnTo>
                  <a:cubicBezTo>
                    <a:pt x="7775" y="6527"/>
                    <a:pt x="8496" y="6589"/>
                    <a:pt x="9217" y="6621"/>
                  </a:cubicBezTo>
                  <a:cubicBezTo>
                    <a:pt x="9311" y="6621"/>
                    <a:pt x="9311" y="6464"/>
                    <a:pt x="9217" y="6464"/>
                  </a:cubicBezTo>
                  <a:cubicBezTo>
                    <a:pt x="8480" y="6401"/>
                    <a:pt x="7744" y="6370"/>
                    <a:pt x="7007" y="6339"/>
                  </a:cubicBezTo>
                  <a:cubicBezTo>
                    <a:pt x="6913" y="5978"/>
                    <a:pt x="6882" y="5602"/>
                    <a:pt x="6882" y="5226"/>
                  </a:cubicBezTo>
                  <a:lnTo>
                    <a:pt x="6882" y="5226"/>
                  </a:lnTo>
                  <a:cubicBezTo>
                    <a:pt x="7665" y="5288"/>
                    <a:pt x="8433" y="5351"/>
                    <a:pt x="9217" y="5382"/>
                  </a:cubicBezTo>
                  <a:cubicBezTo>
                    <a:pt x="9343" y="5382"/>
                    <a:pt x="9343" y="5194"/>
                    <a:pt x="9217" y="5194"/>
                  </a:cubicBezTo>
                  <a:cubicBezTo>
                    <a:pt x="8433" y="5132"/>
                    <a:pt x="7665" y="5100"/>
                    <a:pt x="6882" y="5085"/>
                  </a:cubicBezTo>
                  <a:cubicBezTo>
                    <a:pt x="6897" y="4755"/>
                    <a:pt x="6944" y="4426"/>
                    <a:pt x="7023" y="4113"/>
                  </a:cubicBezTo>
                  <a:cubicBezTo>
                    <a:pt x="7199" y="4106"/>
                    <a:pt x="7374" y="4103"/>
                    <a:pt x="7549" y="4103"/>
                  </a:cubicBezTo>
                  <a:cubicBezTo>
                    <a:pt x="8231" y="4103"/>
                    <a:pt x="8907" y="4151"/>
                    <a:pt x="9593" y="4238"/>
                  </a:cubicBezTo>
                  <a:cubicBezTo>
                    <a:pt x="9598" y="4239"/>
                    <a:pt x="9602" y="4239"/>
                    <a:pt x="9606" y="4239"/>
                  </a:cubicBezTo>
                  <a:cubicBezTo>
                    <a:pt x="9704" y="4239"/>
                    <a:pt x="9715" y="4065"/>
                    <a:pt x="9625" y="4050"/>
                  </a:cubicBezTo>
                  <a:cubicBezTo>
                    <a:pt x="9042" y="3955"/>
                    <a:pt x="8467" y="3910"/>
                    <a:pt x="7894" y="3910"/>
                  </a:cubicBezTo>
                  <a:cubicBezTo>
                    <a:pt x="7619" y="3910"/>
                    <a:pt x="7344" y="3920"/>
                    <a:pt x="7070" y="3940"/>
                  </a:cubicBezTo>
                  <a:cubicBezTo>
                    <a:pt x="7164" y="3564"/>
                    <a:pt x="7321" y="3204"/>
                    <a:pt x="7493" y="2875"/>
                  </a:cubicBezTo>
                  <a:cubicBezTo>
                    <a:pt x="8825" y="2922"/>
                    <a:pt x="10142" y="2969"/>
                    <a:pt x="11459" y="3000"/>
                  </a:cubicBezTo>
                  <a:cubicBezTo>
                    <a:pt x="11584" y="3000"/>
                    <a:pt x="11584" y="2828"/>
                    <a:pt x="11459" y="2812"/>
                  </a:cubicBezTo>
                  <a:cubicBezTo>
                    <a:pt x="10173" y="2765"/>
                    <a:pt x="8888" y="2718"/>
                    <a:pt x="7603" y="2686"/>
                  </a:cubicBezTo>
                  <a:cubicBezTo>
                    <a:pt x="7885" y="2232"/>
                    <a:pt x="8230" y="1824"/>
                    <a:pt x="8622" y="1495"/>
                  </a:cubicBezTo>
                  <a:cubicBezTo>
                    <a:pt x="9907" y="1558"/>
                    <a:pt x="11176" y="1605"/>
                    <a:pt x="12462" y="1621"/>
                  </a:cubicBezTo>
                  <a:cubicBezTo>
                    <a:pt x="12587" y="1621"/>
                    <a:pt x="12587" y="1433"/>
                    <a:pt x="12462" y="1433"/>
                  </a:cubicBezTo>
                  <a:cubicBezTo>
                    <a:pt x="11255" y="1370"/>
                    <a:pt x="10048" y="1338"/>
                    <a:pt x="8841" y="1323"/>
                  </a:cubicBezTo>
                  <a:cubicBezTo>
                    <a:pt x="9217" y="1041"/>
                    <a:pt x="9640" y="821"/>
                    <a:pt x="10111" y="680"/>
                  </a:cubicBezTo>
                  <a:cubicBezTo>
                    <a:pt x="10522" y="553"/>
                    <a:pt x="10930" y="494"/>
                    <a:pt x="11328" y="494"/>
                  </a:cubicBezTo>
                  <a:cubicBezTo>
                    <a:pt x="13389" y="494"/>
                    <a:pt x="15193" y="2077"/>
                    <a:pt x="15863" y="4034"/>
                  </a:cubicBezTo>
                  <a:cubicBezTo>
                    <a:pt x="15900" y="4140"/>
                    <a:pt x="15982" y="4187"/>
                    <a:pt x="16064" y="4187"/>
                  </a:cubicBezTo>
                  <a:cubicBezTo>
                    <a:pt x="16189" y="4187"/>
                    <a:pt x="16315" y="4079"/>
                    <a:pt x="16286" y="3909"/>
                  </a:cubicBezTo>
                  <a:cubicBezTo>
                    <a:pt x="15843" y="1617"/>
                    <a:pt x="13539" y="1"/>
                    <a:pt x="11257" y="1"/>
                  </a:cubicBezTo>
                  <a:close/>
                </a:path>
              </a:pathLst>
            </a:custGeom>
            <a:gradFill>
              <a:gsLst>
                <a:gs pos="0">
                  <a:srgbClr val="58CBDF"/>
                </a:gs>
                <a:gs pos="100000">
                  <a:srgbClr val="23819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7"/>
          <p:cNvSpPr/>
          <p:nvPr/>
        </p:nvSpPr>
        <p:spPr>
          <a:xfrm>
            <a:off x="6802900" y="1313963"/>
            <a:ext cx="1404450" cy="1143950"/>
          </a:xfrm>
          <a:custGeom>
            <a:rect b="b" l="l" r="r" t="t"/>
            <a:pathLst>
              <a:path extrusionOk="0" h="45758" w="56178">
                <a:moveTo>
                  <a:pt x="38513" y="540"/>
                </a:moveTo>
                <a:cubicBezTo>
                  <a:pt x="38607" y="540"/>
                  <a:pt x="38701" y="540"/>
                  <a:pt x="38810" y="556"/>
                </a:cubicBezTo>
                <a:cubicBezTo>
                  <a:pt x="39437" y="603"/>
                  <a:pt x="40049" y="713"/>
                  <a:pt x="40629" y="869"/>
                </a:cubicBezTo>
                <a:cubicBezTo>
                  <a:pt x="40566" y="869"/>
                  <a:pt x="40488" y="885"/>
                  <a:pt x="40425" y="885"/>
                </a:cubicBezTo>
                <a:cubicBezTo>
                  <a:pt x="39798" y="713"/>
                  <a:pt x="39155" y="587"/>
                  <a:pt x="38513" y="540"/>
                </a:cubicBezTo>
                <a:close/>
                <a:moveTo>
                  <a:pt x="45692" y="4302"/>
                </a:moveTo>
                <a:cubicBezTo>
                  <a:pt x="45989" y="4694"/>
                  <a:pt x="46256" y="5086"/>
                  <a:pt x="46475" y="5509"/>
                </a:cubicBezTo>
                <a:cubicBezTo>
                  <a:pt x="46224" y="5101"/>
                  <a:pt x="45942" y="4710"/>
                  <a:pt x="45644" y="4349"/>
                </a:cubicBezTo>
                <a:cubicBezTo>
                  <a:pt x="45660" y="4333"/>
                  <a:pt x="45676" y="4318"/>
                  <a:pt x="45692" y="4302"/>
                </a:cubicBezTo>
                <a:close/>
                <a:moveTo>
                  <a:pt x="1725" y="25431"/>
                </a:moveTo>
                <a:cubicBezTo>
                  <a:pt x="1741" y="25447"/>
                  <a:pt x="1772" y="25447"/>
                  <a:pt x="1803" y="25447"/>
                </a:cubicBezTo>
                <a:cubicBezTo>
                  <a:pt x="1741" y="25760"/>
                  <a:pt x="1709" y="26074"/>
                  <a:pt x="1678" y="26387"/>
                </a:cubicBezTo>
                <a:cubicBezTo>
                  <a:pt x="1678" y="26058"/>
                  <a:pt x="1694" y="25744"/>
                  <a:pt x="1725" y="25431"/>
                </a:cubicBezTo>
                <a:close/>
                <a:moveTo>
                  <a:pt x="2838" y="28284"/>
                </a:moveTo>
                <a:lnTo>
                  <a:pt x="2838" y="28284"/>
                </a:lnTo>
                <a:cubicBezTo>
                  <a:pt x="2944" y="28861"/>
                  <a:pt x="3036" y="29439"/>
                  <a:pt x="3127" y="30031"/>
                </a:cubicBezTo>
                <a:lnTo>
                  <a:pt x="3127" y="30031"/>
                </a:lnTo>
                <a:cubicBezTo>
                  <a:pt x="3036" y="29605"/>
                  <a:pt x="2945" y="29179"/>
                  <a:pt x="2854" y="28754"/>
                </a:cubicBezTo>
                <a:cubicBezTo>
                  <a:pt x="2854" y="28597"/>
                  <a:pt x="2854" y="28440"/>
                  <a:pt x="2838" y="28284"/>
                </a:cubicBezTo>
                <a:close/>
                <a:moveTo>
                  <a:pt x="53294" y="34914"/>
                </a:moveTo>
                <a:lnTo>
                  <a:pt x="53294" y="34914"/>
                </a:lnTo>
                <a:cubicBezTo>
                  <a:pt x="53278" y="34977"/>
                  <a:pt x="53262" y="35039"/>
                  <a:pt x="53247" y="35118"/>
                </a:cubicBezTo>
                <a:cubicBezTo>
                  <a:pt x="53105" y="35290"/>
                  <a:pt x="52980" y="35463"/>
                  <a:pt x="52839" y="35635"/>
                </a:cubicBezTo>
                <a:cubicBezTo>
                  <a:pt x="52996" y="35400"/>
                  <a:pt x="53152" y="35165"/>
                  <a:pt x="53294" y="34914"/>
                </a:cubicBezTo>
                <a:close/>
                <a:moveTo>
                  <a:pt x="7399" y="37626"/>
                </a:moveTo>
                <a:cubicBezTo>
                  <a:pt x="7587" y="37782"/>
                  <a:pt x="7791" y="37923"/>
                  <a:pt x="7995" y="38049"/>
                </a:cubicBezTo>
                <a:cubicBezTo>
                  <a:pt x="7760" y="37923"/>
                  <a:pt x="7540" y="37782"/>
                  <a:pt x="7321" y="37641"/>
                </a:cubicBezTo>
                <a:cubicBezTo>
                  <a:pt x="7321" y="37641"/>
                  <a:pt x="7321" y="37626"/>
                  <a:pt x="7321" y="37626"/>
                </a:cubicBezTo>
                <a:close/>
                <a:moveTo>
                  <a:pt x="45927" y="42281"/>
                </a:moveTo>
                <a:lnTo>
                  <a:pt x="45927" y="42281"/>
                </a:lnTo>
                <a:cubicBezTo>
                  <a:pt x="45394" y="42500"/>
                  <a:pt x="44876" y="42704"/>
                  <a:pt x="44328" y="42861"/>
                </a:cubicBezTo>
                <a:cubicBezTo>
                  <a:pt x="44406" y="42814"/>
                  <a:pt x="44500" y="42767"/>
                  <a:pt x="44579" y="42735"/>
                </a:cubicBezTo>
                <a:cubicBezTo>
                  <a:pt x="45033" y="42594"/>
                  <a:pt x="45472" y="42438"/>
                  <a:pt x="45927" y="42281"/>
                </a:cubicBezTo>
                <a:close/>
                <a:moveTo>
                  <a:pt x="40174" y="43394"/>
                </a:moveTo>
                <a:cubicBezTo>
                  <a:pt x="40158" y="43425"/>
                  <a:pt x="40143" y="43456"/>
                  <a:pt x="40127" y="43488"/>
                </a:cubicBezTo>
                <a:cubicBezTo>
                  <a:pt x="39798" y="43488"/>
                  <a:pt x="39469" y="43472"/>
                  <a:pt x="39140" y="43456"/>
                </a:cubicBezTo>
                <a:cubicBezTo>
                  <a:pt x="39484" y="43456"/>
                  <a:pt x="39829" y="43425"/>
                  <a:pt x="40174" y="43394"/>
                </a:cubicBezTo>
                <a:close/>
                <a:moveTo>
                  <a:pt x="37648" y="1086"/>
                </a:moveTo>
                <a:cubicBezTo>
                  <a:pt x="38741" y="1086"/>
                  <a:pt x="39852" y="1272"/>
                  <a:pt x="40942" y="1669"/>
                </a:cubicBezTo>
                <a:cubicBezTo>
                  <a:pt x="41663" y="1935"/>
                  <a:pt x="42353" y="2280"/>
                  <a:pt x="42996" y="2688"/>
                </a:cubicBezTo>
                <a:cubicBezTo>
                  <a:pt x="41316" y="2326"/>
                  <a:pt x="39557" y="2231"/>
                  <a:pt x="37841" y="2231"/>
                </a:cubicBezTo>
                <a:cubicBezTo>
                  <a:pt x="37699" y="2231"/>
                  <a:pt x="37557" y="2232"/>
                  <a:pt x="37415" y="2233"/>
                </a:cubicBezTo>
                <a:cubicBezTo>
                  <a:pt x="37306" y="2233"/>
                  <a:pt x="37321" y="2390"/>
                  <a:pt x="37415" y="2390"/>
                </a:cubicBezTo>
                <a:cubicBezTo>
                  <a:pt x="39484" y="2452"/>
                  <a:pt x="41459" y="2766"/>
                  <a:pt x="43497" y="3064"/>
                </a:cubicBezTo>
                <a:lnTo>
                  <a:pt x="43528" y="3064"/>
                </a:lnTo>
                <a:cubicBezTo>
                  <a:pt x="44077" y="3471"/>
                  <a:pt x="44579" y="3926"/>
                  <a:pt x="45033" y="4427"/>
                </a:cubicBezTo>
                <a:cubicBezTo>
                  <a:pt x="43277" y="4068"/>
                  <a:pt x="41424" y="4001"/>
                  <a:pt x="39634" y="4001"/>
                </a:cubicBezTo>
                <a:cubicBezTo>
                  <a:pt x="39395" y="4001"/>
                  <a:pt x="39157" y="4002"/>
                  <a:pt x="38920" y="4004"/>
                </a:cubicBezTo>
                <a:cubicBezTo>
                  <a:pt x="38810" y="4004"/>
                  <a:pt x="38810" y="4161"/>
                  <a:pt x="38920" y="4177"/>
                </a:cubicBezTo>
                <a:cubicBezTo>
                  <a:pt x="41068" y="4224"/>
                  <a:pt x="43152" y="4553"/>
                  <a:pt x="45300" y="4741"/>
                </a:cubicBezTo>
                <a:cubicBezTo>
                  <a:pt x="45644" y="5164"/>
                  <a:pt x="45958" y="5619"/>
                  <a:pt x="46224" y="6105"/>
                </a:cubicBezTo>
                <a:cubicBezTo>
                  <a:pt x="43466" y="5713"/>
                  <a:pt x="40566" y="5791"/>
                  <a:pt x="37792" y="5760"/>
                </a:cubicBezTo>
                <a:cubicBezTo>
                  <a:pt x="37698" y="5760"/>
                  <a:pt x="37698" y="5901"/>
                  <a:pt x="37792" y="5916"/>
                </a:cubicBezTo>
                <a:cubicBezTo>
                  <a:pt x="40644" y="6010"/>
                  <a:pt x="43528" y="6355"/>
                  <a:pt x="46365" y="6371"/>
                </a:cubicBezTo>
                <a:cubicBezTo>
                  <a:pt x="46538" y="6700"/>
                  <a:pt x="46695" y="7029"/>
                  <a:pt x="46820" y="7374"/>
                </a:cubicBezTo>
                <a:cubicBezTo>
                  <a:pt x="46914" y="7594"/>
                  <a:pt x="46977" y="7813"/>
                  <a:pt x="47055" y="8032"/>
                </a:cubicBezTo>
                <a:cubicBezTo>
                  <a:pt x="45220" y="7897"/>
                  <a:pt x="43385" y="7829"/>
                  <a:pt x="41543" y="7829"/>
                </a:cubicBezTo>
                <a:cubicBezTo>
                  <a:pt x="41040" y="7829"/>
                  <a:pt x="40537" y="7834"/>
                  <a:pt x="40033" y="7844"/>
                </a:cubicBezTo>
                <a:cubicBezTo>
                  <a:pt x="39923" y="7860"/>
                  <a:pt x="39923" y="8017"/>
                  <a:pt x="40033" y="8017"/>
                </a:cubicBezTo>
                <a:cubicBezTo>
                  <a:pt x="42416" y="8017"/>
                  <a:pt x="44782" y="8142"/>
                  <a:pt x="47134" y="8362"/>
                </a:cubicBezTo>
                <a:cubicBezTo>
                  <a:pt x="47243" y="8753"/>
                  <a:pt x="47322" y="9145"/>
                  <a:pt x="47369" y="9553"/>
                </a:cubicBezTo>
                <a:cubicBezTo>
                  <a:pt x="46544" y="9598"/>
                  <a:pt x="45722" y="9625"/>
                  <a:pt x="44901" y="9625"/>
                </a:cubicBezTo>
                <a:cubicBezTo>
                  <a:pt x="43739" y="9625"/>
                  <a:pt x="42579" y="9572"/>
                  <a:pt x="41412" y="9443"/>
                </a:cubicBezTo>
                <a:cubicBezTo>
                  <a:pt x="41318" y="9443"/>
                  <a:pt x="41318" y="9584"/>
                  <a:pt x="41412" y="9600"/>
                </a:cubicBezTo>
                <a:cubicBezTo>
                  <a:pt x="42870" y="9784"/>
                  <a:pt x="44335" y="9900"/>
                  <a:pt x="45803" y="9900"/>
                </a:cubicBezTo>
                <a:cubicBezTo>
                  <a:pt x="46340" y="9900"/>
                  <a:pt x="46878" y="9884"/>
                  <a:pt x="47416" y="9851"/>
                </a:cubicBezTo>
                <a:cubicBezTo>
                  <a:pt x="47447" y="10321"/>
                  <a:pt x="47463" y="10791"/>
                  <a:pt x="47447" y="11261"/>
                </a:cubicBezTo>
                <a:cubicBezTo>
                  <a:pt x="46397" y="11183"/>
                  <a:pt x="45331" y="11214"/>
                  <a:pt x="44281" y="11199"/>
                </a:cubicBezTo>
                <a:cubicBezTo>
                  <a:pt x="44171" y="11199"/>
                  <a:pt x="44171" y="11371"/>
                  <a:pt x="44281" y="11371"/>
                </a:cubicBezTo>
                <a:cubicBezTo>
                  <a:pt x="45315" y="11418"/>
                  <a:pt x="46381" y="11528"/>
                  <a:pt x="47431" y="11528"/>
                </a:cubicBezTo>
                <a:cubicBezTo>
                  <a:pt x="47400" y="11967"/>
                  <a:pt x="47337" y="12406"/>
                  <a:pt x="47259" y="12844"/>
                </a:cubicBezTo>
                <a:cubicBezTo>
                  <a:pt x="46413" y="12703"/>
                  <a:pt x="45503" y="12750"/>
                  <a:pt x="44657" y="12719"/>
                </a:cubicBezTo>
                <a:cubicBezTo>
                  <a:pt x="44532" y="12719"/>
                  <a:pt x="44532" y="12907"/>
                  <a:pt x="44657" y="12923"/>
                </a:cubicBezTo>
                <a:cubicBezTo>
                  <a:pt x="45341" y="12962"/>
                  <a:pt x="46067" y="13064"/>
                  <a:pt x="46766" y="13064"/>
                </a:cubicBezTo>
                <a:cubicBezTo>
                  <a:pt x="46916" y="13064"/>
                  <a:pt x="47065" y="13059"/>
                  <a:pt x="47212" y="13048"/>
                </a:cubicBezTo>
                <a:lnTo>
                  <a:pt x="47212" y="13048"/>
                </a:lnTo>
                <a:cubicBezTo>
                  <a:pt x="47118" y="13471"/>
                  <a:pt x="47008" y="13879"/>
                  <a:pt x="46883" y="14287"/>
                </a:cubicBezTo>
                <a:cubicBezTo>
                  <a:pt x="45974" y="14302"/>
                  <a:pt x="45049" y="14459"/>
                  <a:pt x="44155" y="14553"/>
                </a:cubicBezTo>
                <a:cubicBezTo>
                  <a:pt x="44061" y="14569"/>
                  <a:pt x="44061" y="14694"/>
                  <a:pt x="44155" y="14694"/>
                </a:cubicBezTo>
                <a:cubicBezTo>
                  <a:pt x="45033" y="14616"/>
                  <a:pt x="45942" y="14616"/>
                  <a:pt x="46820" y="14475"/>
                </a:cubicBezTo>
                <a:lnTo>
                  <a:pt x="46820" y="14475"/>
                </a:lnTo>
                <a:cubicBezTo>
                  <a:pt x="46710" y="14788"/>
                  <a:pt x="46601" y="15102"/>
                  <a:pt x="46460" y="15399"/>
                </a:cubicBezTo>
                <a:cubicBezTo>
                  <a:pt x="46454" y="15399"/>
                  <a:pt x="46448" y="15399"/>
                  <a:pt x="46443" y="15399"/>
                </a:cubicBezTo>
                <a:cubicBezTo>
                  <a:pt x="46125" y="15399"/>
                  <a:pt x="45978" y="15840"/>
                  <a:pt x="46240" y="15964"/>
                </a:cubicBezTo>
                <a:cubicBezTo>
                  <a:pt x="46240" y="16122"/>
                  <a:pt x="46372" y="16243"/>
                  <a:pt x="46508" y="16243"/>
                </a:cubicBezTo>
                <a:cubicBezTo>
                  <a:pt x="46588" y="16243"/>
                  <a:pt x="46668" y="16203"/>
                  <a:pt x="46726" y="16105"/>
                </a:cubicBezTo>
                <a:cubicBezTo>
                  <a:pt x="46742" y="16089"/>
                  <a:pt x="46742" y="16073"/>
                  <a:pt x="46757" y="16058"/>
                </a:cubicBezTo>
                <a:cubicBezTo>
                  <a:pt x="47181" y="16136"/>
                  <a:pt x="47604" y="16261"/>
                  <a:pt x="48011" y="16387"/>
                </a:cubicBezTo>
                <a:cubicBezTo>
                  <a:pt x="47234" y="16284"/>
                  <a:pt x="46435" y="16242"/>
                  <a:pt x="45636" y="16242"/>
                </a:cubicBezTo>
                <a:cubicBezTo>
                  <a:pt x="45098" y="16242"/>
                  <a:pt x="44560" y="16261"/>
                  <a:pt x="44030" y="16293"/>
                </a:cubicBezTo>
                <a:cubicBezTo>
                  <a:pt x="43905" y="16309"/>
                  <a:pt x="43905" y="16481"/>
                  <a:pt x="44030" y="16481"/>
                </a:cubicBezTo>
                <a:cubicBezTo>
                  <a:pt x="44202" y="16477"/>
                  <a:pt x="44374" y="16476"/>
                  <a:pt x="44546" y="16476"/>
                </a:cubicBezTo>
                <a:cubicBezTo>
                  <a:pt x="45829" y="16476"/>
                  <a:pt x="47102" y="16572"/>
                  <a:pt x="48387" y="16669"/>
                </a:cubicBezTo>
                <a:cubicBezTo>
                  <a:pt x="48450" y="16669"/>
                  <a:pt x="48497" y="16622"/>
                  <a:pt x="48497" y="16575"/>
                </a:cubicBezTo>
                <a:cubicBezTo>
                  <a:pt x="49500" y="16983"/>
                  <a:pt x="50425" y="17547"/>
                  <a:pt x="51256" y="18236"/>
                </a:cubicBezTo>
                <a:cubicBezTo>
                  <a:pt x="49767" y="18111"/>
                  <a:pt x="48246" y="18158"/>
                  <a:pt x="46773" y="18127"/>
                </a:cubicBezTo>
                <a:cubicBezTo>
                  <a:pt x="46663" y="18127"/>
                  <a:pt x="46663" y="18283"/>
                  <a:pt x="46773" y="18299"/>
                </a:cubicBezTo>
                <a:cubicBezTo>
                  <a:pt x="48107" y="18366"/>
                  <a:pt x="49475" y="18501"/>
                  <a:pt x="50829" y="18501"/>
                </a:cubicBezTo>
                <a:cubicBezTo>
                  <a:pt x="51066" y="18501"/>
                  <a:pt x="51302" y="18497"/>
                  <a:pt x="51538" y="18487"/>
                </a:cubicBezTo>
                <a:cubicBezTo>
                  <a:pt x="51977" y="18895"/>
                  <a:pt x="52400" y="19334"/>
                  <a:pt x="52761" y="19820"/>
                </a:cubicBezTo>
                <a:cubicBezTo>
                  <a:pt x="52274" y="19768"/>
                  <a:pt x="51779" y="19747"/>
                  <a:pt x="51280" y="19747"/>
                </a:cubicBezTo>
                <a:cubicBezTo>
                  <a:pt x="50109" y="19747"/>
                  <a:pt x="48919" y="19862"/>
                  <a:pt x="47776" y="19961"/>
                </a:cubicBezTo>
                <a:cubicBezTo>
                  <a:pt x="47651" y="19961"/>
                  <a:pt x="47651" y="20133"/>
                  <a:pt x="47776" y="20133"/>
                </a:cubicBezTo>
                <a:cubicBezTo>
                  <a:pt x="49422" y="20055"/>
                  <a:pt x="51115" y="20133"/>
                  <a:pt x="52761" y="20008"/>
                </a:cubicBezTo>
                <a:cubicBezTo>
                  <a:pt x="52808" y="20008"/>
                  <a:pt x="52839" y="19961"/>
                  <a:pt x="52855" y="19929"/>
                </a:cubicBezTo>
                <a:cubicBezTo>
                  <a:pt x="53294" y="20525"/>
                  <a:pt x="53685" y="21168"/>
                  <a:pt x="53999" y="21842"/>
                </a:cubicBezTo>
                <a:cubicBezTo>
                  <a:pt x="52353" y="21669"/>
                  <a:pt x="50676" y="21669"/>
                  <a:pt x="49014" y="21591"/>
                </a:cubicBezTo>
                <a:cubicBezTo>
                  <a:pt x="48936" y="21591"/>
                  <a:pt x="48936" y="21716"/>
                  <a:pt x="49014" y="21716"/>
                </a:cubicBezTo>
                <a:cubicBezTo>
                  <a:pt x="50676" y="21826"/>
                  <a:pt x="52337" y="22014"/>
                  <a:pt x="53999" y="22014"/>
                </a:cubicBezTo>
                <a:cubicBezTo>
                  <a:pt x="54030" y="22014"/>
                  <a:pt x="54062" y="21998"/>
                  <a:pt x="54077" y="21983"/>
                </a:cubicBezTo>
                <a:cubicBezTo>
                  <a:pt x="54250" y="22374"/>
                  <a:pt x="54406" y="22766"/>
                  <a:pt x="54532" y="23174"/>
                </a:cubicBezTo>
                <a:cubicBezTo>
                  <a:pt x="54579" y="23315"/>
                  <a:pt x="54610" y="23456"/>
                  <a:pt x="54642" y="23597"/>
                </a:cubicBezTo>
                <a:cubicBezTo>
                  <a:pt x="53501" y="23315"/>
                  <a:pt x="52273" y="23253"/>
                  <a:pt x="51075" y="23253"/>
                </a:cubicBezTo>
                <a:cubicBezTo>
                  <a:pt x="50676" y="23253"/>
                  <a:pt x="50280" y="23260"/>
                  <a:pt x="49892" y="23268"/>
                </a:cubicBezTo>
                <a:cubicBezTo>
                  <a:pt x="49783" y="23268"/>
                  <a:pt x="49783" y="23440"/>
                  <a:pt x="49892" y="23440"/>
                </a:cubicBezTo>
                <a:cubicBezTo>
                  <a:pt x="51491" y="23440"/>
                  <a:pt x="53043" y="23675"/>
                  <a:pt x="54626" y="23769"/>
                </a:cubicBezTo>
                <a:cubicBezTo>
                  <a:pt x="54657" y="23769"/>
                  <a:pt x="54673" y="23754"/>
                  <a:pt x="54689" y="23738"/>
                </a:cubicBezTo>
                <a:cubicBezTo>
                  <a:pt x="54830" y="24287"/>
                  <a:pt x="54924" y="24851"/>
                  <a:pt x="54986" y="25415"/>
                </a:cubicBezTo>
                <a:cubicBezTo>
                  <a:pt x="53717" y="25259"/>
                  <a:pt x="52416" y="25165"/>
                  <a:pt x="51130" y="25070"/>
                </a:cubicBezTo>
                <a:cubicBezTo>
                  <a:pt x="51036" y="25070"/>
                  <a:pt x="51036" y="25227"/>
                  <a:pt x="51130" y="25227"/>
                </a:cubicBezTo>
                <a:cubicBezTo>
                  <a:pt x="52416" y="25384"/>
                  <a:pt x="53717" y="25556"/>
                  <a:pt x="55018" y="25635"/>
                </a:cubicBezTo>
                <a:cubicBezTo>
                  <a:pt x="55049" y="26074"/>
                  <a:pt x="55065" y="26497"/>
                  <a:pt x="55065" y="26920"/>
                </a:cubicBezTo>
                <a:cubicBezTo>
                  <a:pt x="54432" y="26870"/>
                  <a:pt x="53791" y="26852"/>
                  <a:pt x="53148" y="26852"/>
                </a:cubicBezTo>
                <a:cubicBezTo>
                  <a:pt x="52185" y="26852"/>
                  <a:pt x="51218" y="26892"/>
                  <a:pt x="50268" y="26920"/>
                </a:cubicBezTo>
                <a:cubicBezTo>
                  <a:pt x="50159" y="26920"/>
                  <a:pt x="50159" y="27077"/>
                  <a:pt x="50268" y="27077"/>
                </a:cubicBezTo>
                <a:cubicBezTo>
                  <a:pt x="51370" y="27120"/>
                  <a:pt x="52495" y="27179"/>
                  <a:pt x="53611" y="27179"/>
                </a:cubicBezTo>
                <a:cubicBezTo>
                  <a:pt x="54098" y="27179"/>
                  <a:pt x="54584" y="27168"/>
                  <a:pt x="55065" y="27139"/>
                </a:cubicBezTo>
                <a:lnTo>
                  <a:pt x="55065" y="27139"/>
                </a:lnTo>
                <a:cubicBezTo>
                  <a:pt x="55049" y="27672"/>
                  <a:pt x="55002" y="28221"/>
                  <a:pt x="54924" y="28754"/>
                </a:cubicBezTo>
                <a:cubicBezTo>
                  <a:pt x="54924" y="28738"/>
                  <a:pt x="54908" y="28738"/>
                  <a:pt x="54892" y="28738"/>
                </a:cubicBezTo>
                <a:cubicBezTo>
                  <a:pt x="54406" y="28647"/>
                  <a:pt x="53901" y="28613"/>
                  <a:pt x="53392" y="28613"/>
                </a:cubicBezTo>
                <a:cubicBezTo>
                  <a:pt x="52588" y="28613"/>
                  <a:pt x="51773" y="28699"/>
                  <a:pt x="51005" y="28785"/>
                </a:cubicBezTo>
                <a:cubicBezTo>
                  <a:pt x="50911" y="28801"/>
                  <a:pt x="50911" y="28942"/>
                  <a:pt x="51005" y="28942"/>
                </a:cubicBezTo>
                <a:cubicBezTo>
                  <a:pt x="51462" y="28903"/>
                  <a:pt x="51916" y="28892"/>
                  <a:pt x="52368" y="28892"/>
                </a:cubicBezTo>
                <a:cubicBezTo>
                  <a:pt x="53030" y="28892"/>
                  <a:pt x="53689" y="28917"/>
                  <a:pt x="54355" y="28917"/>
                </a:cubicBezTo>
                <a:cubicBezTo>
                  <a:pt x="54528" y="28917"/>
                  <a:pt x="54702" y="28915"/>
                  <a:pt x="54877" y="28911"/>
                </a:cubicBezTo>
                <a:cubicBezTo>
                  <a:pt x="54892" y="28911"/>
                  <a:pt x="54892" y="28895"/>
                  <a:pt x="54908" y="28895"/>
                </a:cubicBezTo>
                <a:cubicBezTo>
                  <a:pt x="54814" y="29459"/>
                  <a:pt x="54704" y="30008"/>
                  <a:pt x="54547" y="30556"/>
                </a:cubicBezTo>
                <a:cubicBezTo>
                  <a:pt x="53356" y="30415"/>
                  <a:pt x="52087" y="30462"/>
                  <a:pt x="50895" y="30447"/>
                </a:cubicBezTo>
                <a:cubicBezTo>
                  <a:pt x="50786" y="30447"/>
                  <a:pt x="50786" y="30588"/>
                  <a:pt x="50895" y="30604"/>
                </a:cubicBezTo>
                <a:cubicBezTo>
                  <a:pt x="51865" y="30655"/>
                  <a:pt x="52878" y="30760"/>
                  <a:pt x="53871" y="30760"/>
                </a:cubicBezTo>
                <a:cubicBezTo>
                  <a:pt x="54082" y="30760"/>
                  <a:pt x="54292" y="30756"/>
                  <a:pt x="54500" y="30745"/>
                </a:cubicBezTo>
                <a:lnTo>
                  <a:pt x="54500" y="30745"/>
                </a:lnTo>
                <a:cubicBezTo>
                  <a:pt x="54312" y="31403"/>
                  <a:pt x="54077" y="32046"/>
                  <a:pt x="53811" y="32657"/>
                </a:cubicBezTo>
                <a:cubicBezTo>
                  <a:pt x="51768" y="32436"/>
                  <a:pt x="49615" y="32326"/>
                  <a:pt x="47559" y="32326"/>
                </a:cubicBezTo>
                <a:cubicBezTo>
                  <a:pt x="47422" y="32326"/>
                  <a:pt x="47285" y="32327"/>
                  <a:pt x="47149" y="32328"/>
                </a:cubicBezTo>
                <a:cubicBezTo>
                  <a:pt x="47087" y="32328"/>
                  <a:pt x="47055" y="32437"/>
                  <a:pt x="47134" y="32453"/>
                </a:cubicBezTo>
                <a:cubicBezTo>
                  <a:pt x="49265" y="32751"/>
                  <a:pt x="51507" y="32955"/>
                  <a:pt x="53654" y="33002"/>
                </a:cubicBezTo>
                <a:cubicBezTo>
                  <a:pt x="53419" y="33535"/>
                  <a:pt x="53152" y="34052"/>
                  <a:pt x="52855" y="34553"/>
                </a:cubicBezTo>
                <a:cubicBezTo>
                  <a:pt x="51507" y="34365"/>
                  <a:pt x="50127" y="34334"/>
                  <a:pt x="48764" y="34303"/>
                </a:cubicBezTo>
                <a:cubicBezTo>
                  <a:pt x="48638" y="34303"/>
                  <a:pt x="48638" y="34506"/>
                  <a:pt x="48764" y="34506"/>
                </a:cubicBezTo>
                <a:cubicBezTo>
                  <a:pt x="50080" y="34569"/>
                  <a:pt x="51381" y="34726"/>
                  <a:pt x="52698" y="34820"/>
                </a:cubicBezTo>
                <a:cubicBezTo>
                  <a:pt x="52541" y="35055"/>
                  <a:pt x="52400" y="35290"/>
                  <a:pt x="52243" y="35525"/>
                </a:cubicBezTo>
                <a:cubicBezTo>
                  <a:pt x="52181" y="35604"/>
                  <a:pt x="52134" y="35666"/>
                  <a:pt x="52071" y="35745"/>
                </a:cubicBezTo>
                <a:cubicBezTo>
                  <a:pt x="51259" y="35650"/>
                  <a:pt x="50422" y="35620"/>
                  <a:pt x="49578" y="35620"/>
                </a:cubicBezTo>
                <a:cubicBezTo>
                  <a:pt x="48176" y="35620"/>
                  <a:pt x="46754" y="35704"/>
                  <a:pt x="45394" y="35713"/>
                </a:cubicBezTo>
                <a:cubicBezTo>
                  <a:pt x="45300" y="35713"/>
                  <a:pt x="45300" y="35854"/>
                  <a:pt x="45394" y="35854"/>
                </a:cubicBezTo>
                <a:cubicBezTo>
                  <a:pt x="47038" y="35929"/>
                  <a:pt x="48790" y="36100"/>
                  <a:pt x="50495" y="36100"/>
                </a:cubicBezTo>
                <a:cubicBezTo>
                  <a:pt x="50951" y="36100"/>
                  <a:pt x="51405" y="36088"/>
                  <a:pt x="51852" y="36058"/>
                </a:cubicBezTo>
                <a:lnTo>
                  <a:pt x="51852" y="36058"/>
                </a:lnTo>
                <a:cubicBezTo>
                  <a:pt x="51366" y="36701"/>
                  <a:pt x="50848" y="37296"/>
                  <a:pt x="50268" y="37861"/>
                </a:cubicBezTo>
                <a:cubicBezTo>
                  <a:pt x="49061" y="37829"/>
                  <a:pt x="47855" y="37798"/>
                  <a:pt x="46648" y="37673"/>
                </a:cubicBezTo>
                <a:cubicBezTo>
                  <a:pt x="46644" y="37672"/>
                  <a:pt x="46640" y="37672"/>
                  <a:pt x="46636" y="37672"/>
                </a:cubicBezTo>
                <a:cubicBezTo>
                  <a:pt x="46536" y="37672"/>
                  <a:pt x="46511" y="37861"/>
                  <a:pt x="46616" y="37876"/>
                </a:cubicBezTo>
                <a:cubicBezTo>
                  <a:pt x="47651" y="38024"/>
                  <a:pt x="48728" y="38144"/>
                  <a:pt x="49794" y="38144"/>
                </a:cubicBezTo>
                <a:cubicBezTo>
                  <a:pt x="49858" y="38144"/>
                  <a:pt x="49922" y="38144"/>
                  <a:pt x="49986" y="38143"/>
                </a:cubicBezTo>
                <a:lnTo>
                  <a:pt x="49986" y="38143"/>
                </a:lnTo>
                <a:cubicBezTo>
                  <a:pt x="49563" y="38550"/>
                  <a:pt x="49124" y="38927"/>
                  <a:pt x="48670" y="39271"/>
                </a:cubicBezTo>
                <a:cubicBezTo>
                  <a:pt x="47259" y="39130"/>
                  <a:pt x="45833" y="39083"/>
                  <a:pt x="44406" y="39083"/>
                </a:cubicBezTo>
                <a:cubicBezTo>
                  <a:pt x="44312" y="39083"/>
                  <a:pt x="44312" y="39224"/>
                  <a:pt x="44406" y="39224"/>
                </a:cubicBezTo>
                <a:cubicBezTo>
                  <a:pt x="45754" y="39256"/>
                  <a:pt x="47087" y="39365"/>
                  <a:pt x="48435" y="39459"/>
                </a:cubicBezTo>
                <a:cubicBezTo>
                  <a:pt x="47823" y="39930"/>
                  <a:pt x="47165" y="40353"/>
                  <a:pt x="46507" y="40745"/>
                </a:cubicBezTo>
                <a:cubicBezTo>
                  <a:pt x="44720" y="40729"/>
                  <a:pt x="42948" y="40760"/>
                  <a:pt x="41162" y="40635"/>
                </a:cubicBezTo>
                <a:cubicBezTo>
                  <a:pt x="41099" y="40635"/>
                  <a:pt x="41099" y="40729"/>
                  <a:pt x="41162" y="40729"/>
                </a:cubicBezTo>
                <a:cubicBezTo>
                  <a:pt x="42507" y="40860"/>
                  <a:pt x="43885" y="40979"/>
                  <a:pt x="45259" y="40979"/>
                </a:cubicBezTo>
                <a:cubicBezTo>
                  <a:pt x="45534" y="40979"/>
                  <a:pt x="45809" y="40975"/>
                  <a:pt x="46083" y="40964"/>
                </a:cubicBezTo>
                <a:lnTo>
                  <a:pt x="46083" y="40964"/>
                </a:lnTo>
                <a:cubicBezTo>
                  <a:pt x="45347" y="41356"/>
                  <a:pt x="44594" y="41701"/>
                  <a:pt x="43826" y="41967"/>
                </a:cubicBezTo>
                <a:cubicBezTo>
                  <a:pt x="43005" y="41967"/>
                  <a:pt x="42184" y="41970"/>
                  <a:pt x="41362" y="41970"/>
                </a:cubicBezTo>
                <a:cubicBezTo>
                  <a:pt x="40130" y="41970"/>
                  <a:pt x="38898" y="41964"/>
                  <a:pt x="37666" y="41936"/>
                </a:cubicBezTo>
                <a:cubicBezTo>
                  <a:pt x="37557" y="41936"/>
                  <a:pt x="37557" y="42093"/>
                  <a:pt x="37666" y="42093"/>
                </a:cubicBezTo>
                <a:cubicBezTo>
                  <a:pt x="39216" y="42222"/>
                  <a:pt x="40805" y="42299"/>
                  <a:pt x="42374" y="42299"/>
                </a:cubicBezTo>
                <a:cubicBezTo>
                  <a:pt x="42518" y="42299"/>
                  <a:pt x="42663" y="42298"/>
                  <a:pt x="42807" y="42297"/>
                </a:cubicBezTo>
                <a:lnTo>
                  <a:pt x="42807" y="42297"/>
                </a:lnTo>
                <a:cubicBezTo>
                  <a:pt x="41525" y="42664"/>
                  <a:pt x="40213" y="42862"/>
                  <a:pt x="38913" y="42862"/>
                </a:cubicBezTo>
                <a:cubicBezTo>
                  <a:pt x="35778" y="42862"/>
                  <a:pt x="32710" y="41713"/>
                  <a:pt x="30284" y="39021"/>
                </a:cubicBezTo>
                <a:cubicBezTo>
                  <a:pt x="30284" y="38958"/>
                  <a:pt x="30268" y="38911"/>
                  <a:pt x="30252" y="38848"/>
                </a:cubicBezTo>
                <a:cubicBezTo>
                  <a:pt x="30231" y="38791"/>
                  <a:pt x="30177" y="38763"/>
                  <a:pt x="30124" y="38763"/>
                </a:cubicBezTo>
                <a:cubicBezTo>
                  <a:pt x="30062" y="38763"/>
                  <a:pt x="30002" y="38803"/>
                  <a:pt x="30002" y="38880"/>
                </a:cubicBezTo>
                <a:cubicBezTo>
                  <a:pt x="30002" y="38942"/>
                  <a:pt x="30002" y="38989"/>
                  <a:pt x="30002" y="39052"/>
                </a:cubicBezTo>
                <a:cubicBezTo>
                  <a:pt x="29970" y="39099"/>
                  <a:pt x="29970" y="39162"/>
                  <a:pt x="30002" y="39224"/>
                </a:cubicBezTo>
                <a:lnTo>
                  <a:pt x="30017" y="39224"/>
                </a:lnTo>
                <a:cubicBezTo>
                  <a:pt x="29986" y="42171"/>
                  <a:pt x="27556" y="44569"/>
                  <a:pt x="24547" y="44601"/>
                </a:cubicBezTo>
                <a:cubicBezTo>
                  <a:pt x="24519" y="44601"/>
                  <a:pt x="24491" y="44601"/>
                  <a:pt x="24464" y="44601"/>
                </a:cubicBezTo>
                <a:cubicBezTo>
                  <a:pt x="23450" y="44601"/>
                  <a:pt x="22584" y="44321"/>
                  <a:pt x="21882" y="43833"/>
                </a:cubicBezTo>
                <a:lnTo>
                  <a:pt x="21882" y="43833"/>
                </a:lnTo>
                <a:cubicBezTo>
                  <a:pt x="22603" y="43864"/>
                  <a:pt x="23324" y="43942"/>
                  <a:pt x="24045" y="44068"/>
                </a:cubicBezTo>
                <a:cubicBezTo>
                  <a:pt x="24050" y="44068"/>
                  <a:pt x="24056" y="44069"/>
                  <a:pt x="24060" y="44069"/>
                </a:cubicBezTo>
                <a:cubicBezTo>
                  <a:pt x="24159" y="44069"/>
                  <a:pt x="24197" y="43926"/>
                  <a:pt x="24092" y="43911"/>
                </a:cubicBezTo>
                <a:cubicBezTo>
                  <a:pt x="23277" y="43739"/>
                  <a:pt x="22446" y="43645"/>
                  <a:pt x="21616" y="43629"/>
                </a:cubicBezTo>
                <a:cubicBezTo>
                  <a:pt x="21240" y="43347"/>
                  <a:pt x="20926" y="42986"/>
                  <a:pt x="20675" y="42594"/>
                </a:cubicBezTo>
                <a:lnTo>
                  <a:pt x="20675" y="42594"/>
                </a:lnTo>
                <a:cubicBezTo>
                  <a:pt x="21553" y="42688"/>
                  <a:pt x="22446" y="42767"/>
                  <a:pt x="23324" y="42829"/>
                </a:cubicBezTo>
                <a:cubicBezTo>
                  <a:pt x="23434" y="42829"/>
                  <a:pt x="23434" y="42657"/>
                  <a:pt x="23324" y="42641"/>
                </a:cubicBezTo>
                <a:cubicBezTo>
                  <a:pt x="22399" y="42547"/>
                  <a:pt x="21475" y="42453"/>
                  <a:pt x="20566" y="42406"/>
                </a:cubicBezTo>
                <a:cubicBezTo>
                  <a:pt x="20330" y="42030"/>
                  <a:pt x="20158" y="41623"/>
                  <a:pt x="20033" y="41184"/>
                </a:cubicBezTo>
                <a:lnTo>
                  <a:pt x="20033" y="41184"/>
                </a:lnTo>
                <a:cubicBezTo>
                  <a:pt x="20048" y="41199"/>
                  <a:pt x="20064" y="41199"/>
                  <a:pt x="20080" y="41199"/>
                </a:cubicBezTo>
                <a:cubicBezTo>
                  <a:pt x="20957" y="41246"/>
                  <a:pt x="21820" y="41309"/>
                  <a:pt x="22697" y="41340"/>
                </a:cubicBezTo>
                <a:cubicBezTo>
                  <a:pt x="22823" y="41340"/>
                  <a:pt x="22823" y="41152"/>
                  <a:pt x="22697" y="41137"/>
                </a:cubicBezTo>
                <a:cubicBezTo>
                  <a:pt x="21835" y="41090"/>
                  <a:pt x="20957" y="41058"/>
                  <a:pt x="20080" y="41027"/>
                </a:cubicBezTo>
                <a:cubicBezTo>
                  <a:pt x="20033" y="41027"/>
                  <a:pt x="20017" y="41043"/>
                  <a:pt x="20001" y="41074"/>
                </a:cubicBezTo>
                <a:cubicBezTo>
                  <a:pt x="19907" y="40713"/>
                  <a:pt x="19845" y="40337"/>
                  <a:pt x="19813" y="39945"/>
                </a:cubicBezTo>
                <a:cubicBezTo>
                  <a:pt x="20141" y="39894"/>
                  <a:pt x="20465" y="39871"/>
                  <a:pt x="20791" y="39871"/>
                </a:cubicBezTo>
                <a:cubicBezTo>
                  <a:pt x="21166" y="39871"/>
                  <a:pt x="21543" y="39902"/>
                  <a:pt x="21929" y="39961"/>
                </a:cubicBezTo>
                <a:cubicBezTo>
                  <a:pt x="21939" y="39963"/>
                  <a:pt x="21948" y="39965"/>
                  <a:pt x="21957" y="39965"/>
                </a:cubicBezTo>
                <a:cubicBezTo>
                  <a:pt x="22061" y="39965"/>
                  <a:pt x="22092" y="39802"/>
                  <a:pt x="21976" y="39773"/>
                </a:cubicBezTo>
                <a:cubicBezTo>
                  <a:pt x="21616" y="39702"/>
                  <a:pt x="21255" y="39671"/>
                  <a:pt x="20893" y="39671"/>
                </a:cubicBezTo>
                <a:cubicBezTo>
                  <a:pt x="20530" y="39671"/>
                  <a:pt x="20166" y="39702"/>
                  <a:pt x="19798" y="39757"/>
                </a:cubicBezTo>
                <a:cubicBezTo>
                  <a:pt x="19798" y="39459"/>
                  <a:pt x="19798" y="39162"/>
                  <a:pt x="19813" y="38864"/>
                </a:cubicBezTo>
                <a:cubicBezTo>
                  <a:pt x="19837" y="38700"/>
                  <a:pt x="19703" y="38615"/>
                  <a:pt x="19568" y="38615"/>
                </a:cubicBezTo>
                <a:cubicBezTo>
                  <a:pt x="19522" y="38615"/>
                  <a:pt x="19477" y="38625"/>
                  <a:pt x="19437" y="38644"/>
                </a:cubicBezTo>
                <a:lnTo>
                  <a:pt x="19374" y="38644"/>
                </a:lnTo>
                <a:cubicBezTo>
                  <a:pt x="17894" y="39223"/>
                  <a:pt x="16386" y="39532"/>
                  <a:pt x="14894" y="39532"/>
                </a:cubicBezTo>
                <a:cubicBezTo>
                  <a:pt x="12992" y="39532"/>
                  <a:pt x="11116" y="39029"/>
                  <a:pt x="9358" y="37939"/>
                </a:cubicBezTo>
                <a:cubicBezTo>
                  <a:pt x="9327" y="37923"/>
                  <a:pt x="9311" y="37908"/>
                  <a:pt x="9296" y="37892"/>
                </a:cubicBezTo>
                <a:lnTo>
                  <a:pt x="9296" y="37892"/>
                </a:lnTo>
                <a:cubicBezTo>
                  <a:pt x="10597" y="38080"/>
                  <a:pt x="11913" y="38253"/>
                  <a:pt x="13214" y="38331"/>
                </a:cubicBezTo>
                <a:cubicBezTo>
                  <a:pt x="13324" y="38331"/>
                  <a:pt x="13340" y="38174"/>
                  <a:pt x="13246" y="38159"/>
                </a:cubicBezTo>
                <a:cubicBezTo>
                  <a:pt x="11788" y="37892"/>
                  <a:pt x="10299" y="37735"/>
                  <a:pt x="8810" y="37579"/>
                </a:cubicBezTo>
                <a:cubicBezTo>
                  <a:pt x="8183" y="37124"/>
                  <a:pt x="7603" y="36607"/>
                  <a:pt x="7086" y="36042"/>
                </a:cubicBezTo>
                <a:lnTo>
                  <a:pt x="7086" y="36042"/>
                </a:lnTo>
                <a:cubicBezTo>
                  <a:pt x="8716" y="36168"/>
                  <a:pt x="10346" y="36293"/>
                  <a:pt x="11976" y="36340"/>
                </a:cubicBezTo>
                <a:cubicBezTo>
                  <a:pt x="12086" y="36340"/>
                  <a:pt x="12086" y="36184"/>
                  <a:pt x="11976" y="36168"/>
                </a:cubicBezTo>
                <a:cubicBezTo>
                  <a:pt x="10283" y="36011"/>
                  <a:pt x="8590" y="35933"/>
                  <a:pt x="6898" y="35854"/>
                </a:cubicBezTo>
                <a:cubicBezTo>
                  <a:pt x="6490" y="35384"/>
                  <a:pt x="6114" y="34867"/>
                  <a:pt x="5769" y="34334"/>
                </a:cubicBezTo>
                <a:cubicBezTo>
                  <a:pt x="7258" y="34318"/>
                  <a:pt x="8747" y="34334"/>
                  <a:pt x="10221" y="34224"/>
                </a:cubicBezTo>
                <a:cubicBezTo>
                  <a:pt x="10330" y="34209"/>
                  <a:pt x="10330" y="34068"/>
                  <a:pt x="10221" y="34068"/>
                </a:cubicBezTo>
                <a:cubicBezTo>
                  <a:pt x="9937" y="34059"/>
                  <a:pt x="9653" y="34055"/>
                  <a:pt x="9369" y="34055"/>
                </a:cubicBezTo>
                <a:cubicBezTo>
                  <a:pt x="8143" y="34055"/>
                  <a:pt x="6909" y="34126"/>
                  <a:pt x="5675" y="34177"/>
                </a:cubicBezTo>
                <a:cubicBezTo>
                  <a:pt x="5299" y="33566"/>
                  <a:pt x="4985" y="32939"/>
                  <a:pt x="4703" y="32281"/>
                </a:cubicBezTo>
                <a:lnTo>
                  <a:pt x="4703" y="32281"/>
                </a:lnTo>
                <a:cubicBezTo>
                  <a:pt x="6130" y="32390"/>
                  <a:pt x="7556" y="32484"/>
                  <a:pt x="8982" y="32500"/>
                </a:cubicBezTo>
                <a:cubicBezTo>
                  <a:pt x="8987" y="32501"/>
                  <a:pt x="8992" y="32501"/>
                  <a:pt x="8996" y="32501"/>
                </a:cubicBezTo>
                <a:cubicBezTo>
                  <a:pt x="9123" y="32501"/>
                  <a:pt x="9118" y="32296"/>
                  <a:pt x="8982" y="32281"/>
                </a:cubicBezTo>
                <a:cubicBezTo>
                  <a:pt x="7540" y="32155"/>
                  <a:pt x="6082" y="32093"/>
                  <a:pt x="4625" y="32061"/>
                </a:cubicBezTo>
                <a:cubicBezTo>
                  <a:pt x="4405" y="31513"/>
                  <a:pt x="4217" y="30948"/>
                  <a:pt x="4076" y="30384"/>
                </a:cubicBezTo>
                <a:lnTo>
                  <a:pt x="4076" y="30384"/>
                </a:lnTo>
                <a:cubicBezTo>
                  <a:pt x="4829" y="30400"/>
                  <a:pt x="5585" y="30415"/>
                  <a:pt x="6341" y="30415"/>
                </a:cubicBezTo>
                <a:cubicBezTo>
                  <a:pt x="7097" y="30415"/>
                  <a:pt x="7854" y="30400"/>
                  <a:pt x="8606" y="30353"/>
                </a:cubicBezTo>
                <a:cubicBezTo>
                  <a:pt x="8716" y="30337"/>
                  <a:pt x="8716" y="30180"/>
                  <a:pt x="8606" y="30180"/>
                </a:cubicBezTo>
                <a:cubicBezTo>
                  <a:pt x="7846" y="30133"/>
                  <a:pt x="7082" y="30118"/>
                  <a:pt x="6316" y="30118"/>
                </a:cubicBezTo>
                <a:cubicBezTo>
                  <a:pt x="5550" y="30118"/>
                  <a:pt x="4782" y="30133"/>
                  <a:pt x="4013" y="30149"/>
                </a:cubicBezTo>
                <a:cubicBezTo>
                  <a:pt x="3904" y="29710"/>
                  <a:pt x="3810" y="29271"/>
                  <a:pt x="3731" y="28832"/>
                </a:cubicBezTo>
                <a:cubicBezTo>
                  <a:pt x="3716" y="28676"/>
                  <a:pt x="3700" y="28534"/>
                  <a:pt x="3669" y="28378"/>
                </a:cubicBezTo>
                <a:lnTo>
                  <a:pt x="3669" y="28378"/>
                </a:lnTo>
                <a:cubicBezTo>
                  <a:pt x="4350" y="28386"/>
                  <a:pt x="5028" y="28393"/>
                  <a:pt x="5704" y="28393"/>
                </a:cubicBezTo>
                <a:cubicBezTo>
                  <a:pt x="6380" y="28393"/>
                  <a:pt x="7054" y="28386"/>
                  <a:pt x="7728" y="28362"/>
                </a:cubicBezTo>
                <a:cubicBezTo>
                  <a:pt x="7854" y="28362"/>
                  <a:pt x="7854" y="28174"/>
                  <a:pt x="7728" y="28174"/>
                </a:cubicBezTo>
                <a:cubicBezTo>
                  <a:pt x="7046" y="28150"/>
                  <a:pt x="6365" y="28143"/>
                  <a:pt x="5685" y="28143"/>
                </a:cubicBezTo>
                <a:cubicBezTo>
                  <a:pt x="5005" y="28143"/>
                  <a:pt x="4327" y="28150"/>
                  <a:pt x="3653" y="28158"/>
                </a:cubicBezTo>
                <a:cubicBezTo>
                  <a:pt x="3559" y="27375"/>
                  <a:pt x="3528" y="26575"/>
                  <a:pt x="3559" y="25776"/>
                </a:cubicBezTo>
                <a:lnTo>
                  <a:pt x="3559" y="25776"/>
                </a:lnTo>
                <a:cubicBezTo>
                  <a:pt x="3919" y="25789"/>
                  <a:pt x="4280" y="25796"/>
                  <a:pt x="4640" y="25796"/>
                </a:cubicBezTo>
                <a:cubicBezTo>
                  <a:pt x="5548" y="25796"/>
                  <a:pt x="6454" y="25751"/>
                  <a:pt x="7352" y="25650"/>
                </a:cubicBezTo>
                <a:cubicBezTo>
                  <a:pt x="7488" y="25635"/>
                  <a:pt x="7493" y="25430"/>
                  <a:pt x="7366" y="25430"/>
                </a:cubicBezTo>
                <a:cubicBezTo>
                  <a:pt x="7362" y="25430"/>
                  <a:pt x="7357" y="25430"/>
                  <a:pt x="7352" y="25431"/>
                </a:cubicBezTo>
                <a:cubicBezTo>
                  <a:pt x="6098" y="25509"/>
                  <a:pt x="4829" y="25541"/>
                  <a:pt x="3559" y="25556"/>
                </a:cubicBezTo>
                <a:cubicBezTo>
                  <a:pt x="3606" y="24710"/>
                  <a:pt x="3700" y="23879"/>
                  <a:pt x="3857" y="23048"/>
                </a:cubicBezTo>
                <a:cubicBezTo>
                  <a:pt x="4226" y="23062"/>
                  <a:pt x="4594" y="23069"/>
                  <a:pt x="4961" y="23069"/>
                </a:cubicBezTo>
                <a:cubicBezTo>
                  <a:pt x="5887" y="23069"/>
                  <a:pt x="6808" y="23024"/>
                  <a:pt x="7728" y="22923"/>
                </a:cubicBezTo>
                <a:cubicBezTo>
                  <a:pt x="7880" y="22908"/>
                  <a:pt x="7885" y="22687"/>
                  <a:pt x="7743" y="22687"/>
                </a:cubicBezTo>
                <a:cubicBezTo>
                  <a:pt x="7738" y="22687"/>
                  <a:pt x="7733" y="22687"/>
                  <a:pt x="7728" y="22688"/>
                </a:cubicBezTo>
                <a:cubicBezTo>
                  <a:pt x="6626" y="22742"/>
                  <a:pt x="5523" y="22785"/>
                  <a:pt x="4420" y="22785"/>
                </a:cubicBezTo>
                <a:cubicBezTo>
                  <a:pt x="4253" y="22785"/>
                  <a:pt x="4086" y="22784"/>
                  <a:pt x="3919" y="22782"/>
                </a:cubicBezTo>
                <a:cubicBezTo>
                  <a:pt x="4045" y="22139"/>
                  <a:pt x="4217" y="21497"/>
                  <a:pt x="4437" y="20870"/>
                </a:cubicBezTo>
                <a:cubicBezTo>
                  <a:pt x="4943" y="20854"/>
                  <a:pt x="5449" y="20847"/>
                  <a:pt x="5953" y="20847"/>
                </a:cubicBezTo>
                <a:cubicBezTo>
                  <a:pt x="6962" y="20847"/>
                  <a:pt x="7969" y="20875"/>
                  <a:pt x="8982" y="20917"/>
                </a:cubicBezTo>
                <a:cubicBezTo>
                  <a:pt x="9139" y="20917"/>
                  <a:pt x="9139" y="20682"/>
                  <a:pt x="8982" y="20682"/>
                </a:cubicBezTo>
                <a:cubicBezTo>
                  <a:pt x="8238" y="20619"/>
                  <a:pt x="7489" y="20592"/>
                  <a:pt x="6741" y="20592"/>
                </a:cubicBezTo>
                <a:cubicBezTo>
                  <a:pt x="5992" y="20592"/>
                  <a:pt x="5244" y="20619"/>
                  <a:pt x="4499" y="20666"/>
                </a:cubicBezTo>
                <a:cubicBezTo>
                  <a:pt x="4750" y="19961"/>
                  <a:pt x="5032" y="19271"/>
                  <a:pt x="5377" y="18613"/>
                </a:cubicBezTo>
                <a:cubicBezTo>
                  <a:pt x="5847" y="18587"/>
                  <a:pt x="6316" y="18576"/>
                  <a:pt x="6784" y="18576"/>
                </a:cubicBezTo>
                <a:cubicBezTo>
                  <a:pt x="7721" y="18576"/>
                  <a:pt x="8658" y="18618"/>
                  <a:pt x="9609" y="18660"/>
                </a:cubicBezTo>
                <a:cubicBezTo>
                  <a:pt x="9614" y="18660"/>
                  <a:pt x="9618" y="18660"/>
                  <a:pt x="9622" y="18660"/>
                </a:cubicBezTo>
                <a:cubicBezTo>
                  <a:pt x="9737" y="18660"/>
                  <a:pt x="9762" y="18455"/>
                  <a:pt x="9641" y="18440"/>
                </a:cubicBezTo>
                <a:cubicBezTo>
                  <a:pt x="8875" y="18317"/>
                  <a:pt x="8100" y="18268"/>
                  <a:pt x="7326" y="18268"/>
                </a:cubicBezTo>
                <a:cubicBezTo>
                  <a:pt x="6721" y="18268"/>
                  <a:pt x="6117" y="18298"/>
                  <a:pt x="5518" y="18346"/>
                </a:cubicBezTo>
                <a:cubicBezTo>
                  <a:pt x="5910" y="17594"/>
                  <a:pt x="6380" y="16888"/>
                  <a:pt x="6898" y="16230"/>
                </a:cubicBezTo>
                <a:cubicBezTo>
                  <a:pt x="7980" y="16350"/>
                  <a:pt x="9062" y="16425"/>
                  <a:pt x="10154" y="16425"/>
                </a:cubicBezTo>
                <a:cubicBezTo>
                  <a:pt x="10343" y="16425"/>
                  <a:pt x="10532" y="16423"/>
                  <a:pt x="10722" y="16418"/>
                </a:cubicBezTo>
                <a:cubicBezTo>
                  <a:pt x="10879" y="16418"/>
                  <a:pt x="10879" y="16183"/>
                  <a:pt x="10722" y="16183"/>
                </a:cubicBezTo>
                <a:cubicBezTo>
                  <a:pt x="9515" y="16152"/>
                  <a:pt x="8308" y="16089"/>
                  <a:pt x="7101" y="15995"/>
                </a:cubicBezTo>
                <a:cubicBezTo>
                  <a:pt x="7587" y="15415"/>
                  <a:pt x="8104" y="14882"/>
                  <a:pt x="8684" y="14412"/>
                </a:cubicBezTo>
                <a:cubicBezTo>
                  <a:pt x="9703" y="14443"/>
                  <a:pt x="10706" y="14537"/>
                  <a:pt x="11725" y="14663"/>
                </a:cubicBezTo>
                <a:cubicBezTo>
                  <a:pt x="11730" y="14663"/>
                  <a:pt x="11734" y="14664"/>
                  <a:pt x="11739" y="14664"/>
                </a:cubicBezTo>
                <a:cubicBezTo>
                  <a:pt x="11853" y="14664"/>
                  <a:pt x="11877" y="14473"/>
                  <a:pt x="11757" y="14443"/>
                </a:cubicBezTo>
                <a:cubicBezTo>
                  <a:pt x="10832" y="14255"/>
                  <a:pt x="9907" y="14177"/>
                  <a:pt x="8982" y="14177"/>
                </a:cubicBezTo>
                <a:cubicBezTo>
                  <a:pt x="9625" y="13675"/>
                  <a:pt x="10346" y="13236"/>
                  <a:pt x="11114" y="12892"/>
                </a:cubicBezTo>
                <a:cubicBezTo>
                  <a:pt x="11867" y="12910"/>
                  <a:pt x="12620" y="12917"/>
                  <a:pt x="13373" y="12917"/>
                </a:cubicBezTo>
                <a:cubicBezTo>
                  <a:pt x="13905" y="12917"/>
                  <a:pt x="14437" y="12914"/>
                  <a:pt x="14970" y="12907"/>
                </a:cubicBezTo>
                <a:cubicBezTo>
                  <a:pt x="15095" y="12907"/>
                  <a:pt x="15095" y="12703"/>
                  <a:pt x="14970" y="12703"/>
                </a:cubicBezTo>
                <a:cubicBezTo>
                  <a:pt x="14398" y="12696"/>
                  <a:pt x="13826" y="12692"/>
                  <a:pt x="13253" y="12692"/>
                </a:cubicBezTo>
                <a:cubicBezTo>
                  <a:pt x="12681" y="12692"/>
                  <a:pt x="12109" y="12696"/>
                  <a:pt x="11537" y="12703"/>
                </a:cubicBezTo>
                <a:cubicBezTo>
                  <a:pt x="12728" y="12233"/>
                  <a:pt x="14029" y="11967"/>
                  <a:pt x="15456" y="11967"/>
                </a:cubicBezTo>
                <a:cubicBezTo>
                  <a:pt x="15471" y="11970"/>
                  <a:pt x="15486" y="11972"/>
                  <a:pt x="15501" y="11972"/>
                </a:cubicBezTo>
                <a:cubicBezTo>
                  <a:pt x="15628" y="11972"/>
                  <a:pt x="15752" y="11859"/>
                  <a:pt x="15738" y="11747"/>
                </a:cubicBezTo>
                <a:cubicBezTo>
                  <a:pt x="15785" y="11591"/>
                  <a:pt x="15722" y="11418"/>
                  <a:pt x="15550" y="11371"/>
                </a:cubicBezTo>
                <a:cubicBezTo>
                  <a:pt x="15424" y="11183"/>
                  <a:pt x="15315" y="10979"/>
                  <a:pt x="15236" y="10775"/>
                </a:cubicBezTo>
                <a:cubicBezTo>
                  <a:pt x="15644" y="10775"/>
                  <a:pt x="16051" y="10775"/>
                  <a:pt x="16459" y="10760"/>
                </a:cubicBezTo>
                <a:cubicBezTo>
                  <a:pt x="16569" y="10760"/>
                  <a:pt x="16569" y="10603"/>
                  <a:pt x="16459" y="10603"/>
                </a:cubicBezTo>
                <a:cubicBezTo>
                  <a:pt x="16036" y="10587"/>
                  <a:pt x="15597" y="10587"/>
                  <a:pt x="15158" y="10587"/>
                </a:cubicBezTo>
                <a:cubicBezTo>
                  <a:pt x="15001" y="10149"/>
                  <a:pt x="14923" y="9710"/>
                  <a:pt x="14907" y="9271"/>
                </a:cubicBezTo>
                <a:lnTo>
                  <a:pt x="14907" y="9271"/>
                </a:lnTo>
                <a:cubicBezTo>
                  <a:pt x="15324" y="9363"/>
                  <a:pt x="15737" y="9414"/>
                  <a:pt x="16150" y="9414"/>
                </a:cubicBezTo>
                <a:cubicBezTo>
                  <a:pt x="16513" y="9414"/>
                  <a:pt x="16876" y="9374"/>
                  <a:pt x="17243" y="9286"/>
                </a:cubicBezTo>
                <a:cubicBezTo>
                  <a:pt x="17332" y="9272"/>
                  <a:pt x="17294" y="9144"/>
                  <a:pt x="17210" y="9144"/>
                </a:cubicBezTo>
                <a:cubicBezTo>
                  <a:pt x="17205" y="9144"/>
                  <a:pt x="17201" y="9145"/>
                  <a:pt x="17196" y="9145"/>
                </a:cubicBezTo>
                <a:cubicBezTo>
                  <a:pt x="16822" y="9214"/>
                  <a:pt x="16451" y="9249"/>
                  <a:pt x="16081" y="9249"/>
                </a:cubicBezTo>
                <a:cubicBezTo>
                  <a:pt x="15691" y="9249"/>
                  <a:pt x="15301" y="9210"/>
                  <a:pt x="14907" y="9130"/>
                </a:cubicBezTo>
                <a:cubicBezTo>
                  <a:pt x="14923" y="8659"/>
                  <a:pt x="15017" y="8189"/>
                  <a:pt x="15174" y="7735"/>
                </a:cubicBezTo>
                <a:cubicBezTo>
                  <a:pt x="15174" y="7750"/>
                  <a:pt x="15189" y="7750"/>
                  <a:pt x="15205" y="7750"/>
                </a:cubicBezTo>
                <a:cubicBezTo>
                  <a:pt x="15882" y="7850"/>
                  <a:pt x="16559" y="7903"/>
                  <a:pt x="17242" y="7903"/>
                </a:cubicBezTo>
                <a:cubicBezTo>
                  <a:pt x="17523" y="7903"/>
                  <a:pt x="17805" y="7894"/>
                  <a:pt x="18089" y="7876"/>
                </a:cubicBezTo>
                <a:cubicBezTo>
                  <a:pt x="18152" y="7860"/>
                  <a:pt x="18167" y="7750"/>
                  <a:pt x="18089" y="7750"/>
                </a:cubicBezTo>
                <a:cubicBezTo>
                  <a:pt x="17857" y="7758"/>
                  <a:pt x="17624" y="7762"/>
                  <a:pt x="17391" y="7762"/>
                </a:cubicBezTo>
                <a:cubicBezTo>
                  <a:pt x="16663" y="7762"/>
                  <a:pt x="15933" y="7724"/>
                  <a:pt x="15221" y="7641"/>
                </a:cubicBezTo>
                <a:lnTo>
                  <a:pt x="15205" y="7641"/>
                </a:lnTo>
                <a:cubicBezTo>
                  <a:pt x="15362" y="7217"/>
                  <a:pt x="15581" y="6810"/>
                  <a:pt x="15832" y="6434"/>
                </a:cubicBezTo>
                <a:cubicBezTo>
                  <a:pt x="16483" y="6443"/>
                  <a:pt x="17135" y="6452"/>
                  <a:pt x="17784" y="6452"/>
                </a:cubicBezTo>
                <a:cubicBezTo>
                  <a:pt x="18258" y="6452"/>
                  <a:pt x="18732" y="6447"/>
                  <a:pt x="19202" y="6434"/>
                </a:cubicBezTo>
                <a:cubicBezTo>
                  <a:pt x="19343" y="6418"/>
                  <a:pt x="19343" y="6214"/>
                  <a:pt x="19202" y="6199"/>
                </a:cubicBezTo>
                <a:cubicBezTo>
                  <a:pt x="18751" y="6185"/>
                  <a:pt x="18301" y="6180"/>
                  <a:pt x="17849" y="6180"/>
                </a:cubicBezTo>
                <a:cubicBezTo>
                  <a:pt x="17232" y="6180"/>
                  <a:pt x="16613" y="6190"/>
                  <a:pt x="15989" y="6199"/>
                </a:cubicBezTo>
                <a:cubicBezTo>
                  <a:pt x="16365" y="5697"/>
                  <a:pt x="16835" y="5227"/>
                  <a:pt x="17337" y="4851"/>
                </a:cubicBezTo>
                <a:cubicBezTo>
                  <a:pt x="18716" y="4929"/>
                  <a:pt x="20080" y="5007"/>
                  <a:pt x="21459" y="5039"/>
                </a:cubicBezTo>
                <a:cubicBezTo>
                  <a:pt x="21569" y="5039"/>
                  <a:pt x="21569" y="4866"/>
                  <a:pt x="21459" y="4866"/>
                </a:cubicBezTo>
                <a:cubicBezTo>
                  <a:pt x="20174" y="4757"/>
                  <a:pt x="18888" y="4694"/>
                  <a:pt x="17603" y="4647"/>
                </a:cubicBezTo>
                <a:cubicBezTo>
                  <a:pt x="18230" y="4208"/>
                  <a:pt x="18920" y="3879"/>
                  <a:pt x="19625" y="3691"/>
                </a:cubicBezTo>
                <a:cubicBezTo>
                  <a:pt x="20157" y="3552"/>
                  <a:pt x="20690" y="3485"/>
                  <a:pt x="21214" y="3485"/>
                </a:cubicBezTo>
                <a:cubicBezTo>
                  <a:pt x="24053" y="3485"/>
                  <a:pt x="26636" y="5428"/>
                  <a:pt x="27509" y="8221"/>
                </a:cubicBezTo>
                <a:cubicBezTo>
                  <a:pt x="27548" y="8362"/>
                  <a:pt x="27670" y="8432"/>
                  <a:pt x="27791" y="8432"/>
                </a:cubicBezTo>
                <a:cubicBezTo>
                  <a:pt x="27913" y="8432"/>
                  <a:pt x="28034" y="8362"/>
                  <a:pt x="28074" y="8221"/>
                </a:cubicBezTo>
                <a:cubicBezTo>
                  <a:pt x="29396" y="3928"/>
                  <a:pt x="33381" y="1086"/>
                  <a:pt x="37648" y="1086"/>
                </a:cubicBezTo>
                <a:close/>
                <a:moveTo>
                  <a:pt x="21678" y="44381"/>
                </a:moveTo>
                <a:lnTo>
                  <a:pt x="21678" y="44381"/>
                </a:lnTo>
                <a:cubicBezTo>
                  <a:pt x="22023" y="44601"/>
                  <a:pt x="22384" y="44773"/>
                  <a:pt x="22776" y="44914"/>
                </a:cubicBezTo>
                <a:cubicBezTo>
                  <a:pt x="22744" y="44914"/>
                  <a:pt x="22713" y="44898"/>
                  <a:pt x="22697" y="44898"/>
                </a:cubicBezTo>
                <a:cubicBezTo>
                  <a:pt x="22679" y="44894"/>
                  <a:pt x="22663" y="44892"/>
                  <a:pt x="22649" y="44892"/>
                </a:cubicBezTo>
                <a:cubicBezTo>
                  <a:pt x="22615" y="44892"/>
                  <a:pt x="22589" y="44903"/>
                  <a:pt x="22556" y="44914"/>
                </a:cubicBezTo>
                <a:cubicBezTo>
                  <a:pt x="22243" y="44773"/>
                  <a:pt x="21945" y="44601"/>
                  <a:pt x="21678" y="44381"/>
                </a:cubicBezTo>
                <a:close/>
                <a:moveTo>
                  <a:pt x="25754" y="45040"/>
                </a:moveTo>
                <a:lnTo>
                  <a:pt x="25754" y="45040"/>
                </a:lnTo>
                <a:cubicBezTo>
                  <a:pt x="25597" y="45102"/>
                  <a:pt x="25440" y="45149"/>
                  <a:pt x="25268" y="45181"/>
                </a:cubicBezTo>
                <a:cubicBezTo>
                  <a:pt x="25174" y="45181"/>
                  <a:pt x="25080" y="45181"/>
                  <a:pt x="24970" y="45165"/>
                </a:cubicBezTo>
                <a:cubicBezTo>
                  <a:pt x="25237" y="45149"/>
                  <a:pt x="25503" y="45102"/>
                  <a:pt x="25754" y="45040"/>
                </a:cubicBezTo>
                <a:close/>
                <a:moveTo>
                  <a:pt x="38075" y="1"/>
                </a:moveTo>
                <a:cubicBezTo>
                  <a:pt x="33964" y="1"/>
                  <a:pt x="30078" y="2469"/>
                  <a:pt x="28293" y="6167"/>
                </a:cubicBezTo>
                <a:cubicBezTo>
                  <a:pt x="28105" y="6528"/>
                  <a:pt x="27932" y="6888"/>
                  <a:pt x="27776" y="7280"/>
                </a:cubicBezTo>
                <a:cubicBezTo>
                  <a:pt x="27603" y="6873"/>
                  <a:pt x="27400" y="6496"/>
                  <a:pt x="27164" y="6136"/>
                </a:cubicBezTo>
                <a:cubicBezTo>
                  <a:pt x="27164" y="6105"/>
                  <a:pt x="27149" y="6058"/>
                  <a:pt x="27117" y="6010"/>
                </a:cubicBezTo>
                <a:cubicBezTo>
                  <a:pt x="25648" y="3657"/>
                  <a:pt x="23080" y="2137"/>
                  <a:pt x="20423" y="2137"/>
                </a:cubicBezTo>
                <a:cubicBezTo>
                  <a:pt x="19312" y="2137"/>
                  <a:pt x="18185" y="2403"/>
                  <a:pt x="17117" y="2985"/>
                </a:cubicBezTo>
                <a:cubicBezTo>
                  <a:pt x="15456" y="3879"/>
                  <a:pt x="14264" y="5525"/>
                  <a:pt x="13920" y="7374"/>
                </a:cubicBezTo>
                <a:cubicBezTo>
                  <a:pt x="13732" y="8409"/>
                  <a:pt x="13779" y="9678"/>
                  <a:pt x="14312" y="10603"/>
                </a:cubicBezTo>
                <a:cubicBezTo>
                  <a:pt x="14249" y="10634"/>
                  <a:pt x="14249" y="10760"/>
                  <a:pt x="14343" y="10760"/>
                </a:cubicBezTo>
                <a:lnTo>
                  <a:pt x="14406" y="10760"/>
                </a:lnTo>
                <a:cubicBezTo>
                  <a:pt x="14515" y="10917"/>
                  <a:pt x="14625" y="11058"/>
                  <a:pt x="14750" y="11183"/>
                </a:cubicBezTo>
                <a:cubicBezTo>
                  <a:pt x="14563" y="11167"/>
                  <a:pt x="14377" y="11159"/>
                  <a:pt x="14191" y="11159"/>
                </a:cubicBezTo>
                <a:cubicBezTo>
                  <a:pt x="11543" y="11159"/>
                  <a:pt x="9033" y="12773"/>
                  <a:pt x="7070" y="14428"/>
                </a:cubicBezTo>
                <a:cubicBezTo>
                  <a:pt x="4782" y="16371"/>
                  <a:pt x="2963" y="18910"/>
                  <a:pt x="1976" y="21748"/>
                </a:cubicBezTo>
                <a:cubicBezTo>
                  <a:pt x="1" y="27469"/>
                  <a:pt x="1709" y="34318"/>
                  <a:pt x="6756" y="37861"/>
                </a:cubicBezTo>
                <a:cubicBezTo>
                  <a:pt x="8732" y="39251"/>
                  <a:pt x="11227" y="40163"/>
                  <a:pt x="13680" y="40163"/>
                </a:cubicBezTo>
                <a:cubicBezTo>
                  <a:pt x="13854" y="40163"/>
                  <a:pt x="14028" y="40159"/>
                  <a:pt x="14202" y="40149"/>
                </a:cubicBezTo>
                <a:cubicBezTo>
                  <a:pt x="14483" y="40172"/>
                  <a:pt x="14766" y="40184"/>
                  <a:pt x="15047" y="40184"/>
                </a:cubicBezTo>
                <a:cubicBezTo>
                  <a:pt x="16519" y="40184"/>
                  <a:pt x="17970" y="39862"/>
                  <a:pt x="19233" y="39099"/>
                </a:cubicBezTo>
                <a:lnTo>
                  <a:pt x="19233" y="39099"/>
                </a:lnTo>
                <a:cubicBezTo>
                  <a:pt x="19014" y="40259"/>
                  <a:pt x="19233" y="41387"/>
                  <a:pt x="19766" y="42359"/>
                </a:cubicBezTo>
                <a:cubicBezTo>
                  <a:pt x="20252" y="43786"/>
                  <a:pt x="21271" y="44977"/>
                  <a:pt x="22807" y="45510"/>
                </a:cubicBezTo>
                <a:cubicBezTo>
                  <a:pt x="23285" y="45679"/>
                  <a:pt x="23786" y="45758"/>
                  <a:pt x="24291" y="45758"/>
                </a:cubicBezTo>
                <a:cubicBezTo>
                  <a:pt x="26168" y="45758"/>
                  <a:pt x="28099" y="44671"/>
                  <a:pt x="29124" y="43127"/>
                </a:cubicBezTo>
                <a:cubicBezTo>
                  <a:pt x="30002" y="42203"/>
                  <a:pt x="30534" y="41043"/>
                  <a:pt x="30425" y="39757"/>
                </a:cubicBezTo>
                <a:lnTo>
                  <a:pt x="30425" y="39757"/>
                </a:lnTo>
                <a:cubicBezTo>
                  <a:pt x="31193" y="40666"/>
                  <a:pt x="32071" y="41403"/>
                  <a:pt x="33027" y="41952"/>
                </a:cubicBezTo>
                <a:cubicBezTo>
                  <a:pt x="33011" y="41999"/>
                  <a:pt x="33027" y="42046"/>
                  <a:pt x="33074" y="42093"/>
                </a:cubicBezTo>
                <a:cubicBezTo>
                  <a:pt x="35156" y="43364"/>
                  <a:pt x="37573" y="43958"/>
                  <a:pt x="40007" y="43958"/>
                </a:cubicBezTo>
                <a:cubicBezTo>
                  <a:pt x="43125" y="43958"/>
                  <a:pt x="46271" y="42984"/>
                  <a:pt x="48779" y="41215"/>
                </a:cubicBezTo>
                <a:cubicBezTo>
                  <a:pt x="48795" y="41199"/>
                  <a:pt x="48826" y="41184"/>
                  <a:pt x="48842" y="41168"/>
                </a:cubicBezTo>
                <a:cubicBezTo>
                  <a:pt x="48863" y="41173"/>
                  <a:pt x="48886" y="41177"/>
                  <a:pt x="48909" y="41177"/>
                </a:cubicBezTo>
                <a:cubicBezTo>
                  <a:pt x="48955" y="41177"/>
                  <a:pt x="49004" y="41163"/>
                  <a:pt x="49046" y="41121"/>
                </a:cubicBezTo>
                <a:cubicBezTo>
                  <a:pt x="49171" y="40996"/>
                  <a:pt x="49297" y="40870"/>
                  <a:pt x="49422" y="40729"/>
                </a:cubicBezTo>
                <a:cubicBezTo>
                  <a:pt x="53482" y="37532"/>
                  <a:pt x="56178" y="32030"/>
                  <a:pt x="55817" y="26857"/>
                </a:cubicBezTo>
                <a:cubicBezTo>
                  <a:pt x="55817" y="26763"/>
                  <a:pt x="55754" y="26701"/>
                  <a:pt x="55692" y="26685"/>
                </a:cubicBezTo>
                <a:cubicBezTo>
                  <a:pt x="55676" y="24961"/>
                  <a:pt x="55316" y="23252"/>
                  <a:pt x="54547" y="21606"/>
                </a:cubicBezTo>
                <a:cubicBezTo>
                  <a:pt x="53137" y="18550"/>
                  <a:pt x="50362" y="16183"/>
                  <a:pt x="47071" y="15509"/>
                </a:cubicBezTo>
                <a:cubicBezTo>
                  <a:pt x="47886" y="13926"/>
                  <a:pt x="48199" y="12202"/>
                  <a:pt x="48105" y="10509"/>
                </a:cubicBezTo>
                <a:cubicBezTo>
                  <a:pt x="48466" y="5289"/>
                  <a:pt x="44563" y="744"/>
                  <a:pt x="39390" y="86"/>
                </a:cubicBezTo>
                <a:cubicBezTo>
                  <a:pt x="38951" y="28"/>
                  <a:pt x="38512" y="1"/>
                  <a:pt x="38075" y="1"/>
                </a:cubicBezTo>
                <a:close/>
              </a:path>
            </a:pathLst>
          </a:custGeom>
          <a:gradFill>
            <a:gsLst>
              <a:gs pos="0">
                <a:srgbClr val="ADD8EB"/>
              </a:gs>
              <a:gs pos="100000">
                <a:srgbClr val="4BA4C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 name="Google Shape;402;p27"/>
          <p:cNvCxnSpPr/>
          <p:nvPr/>
        </p:nvCxnSpPr>
        <p:spPr>
          <a:xfrm>
            <a:off x="2183950" y="1855325"/>
            <a:ext cx="571500" cy="214200"/>
          </a:xfrm>
          <a:prstGeom prst="curvedConnector3">
            <a:avLst>
              <a:gd fmla="val 50000" name="adj1"/>
            </a:avLst>
          </a:prstGeom>
          <a:noFill/>
          <a:ln cap="flat" cmpd="sng" w="9525">
            <a:solidFill>
              <a:schemeClr val="accent6"/>
            </a:solidFill>
            <a:prstDash val="solid"/>
            <a:round/>
            <a:headEnd len="med" w="med" type="none"/>
            <a:tailEnd len="med" w="med" type="none"/>
          </a:ln>
        </p:spPr>
      </p:cxnSp>
      <p:cxnSp>
        <p:nvCxnSpPr>
          <p:cNvPr id="403" name="Google Shape;403;p27"/>
          <p:cNvCxnSpPr/>
          <p:nvPr/>
        </p:nvCxnSpPr>
        <p:spPr>
          <a:xfrm flipH="1" rot="10800000">
            <a:off x="4194400" y="1855450"/>
            <a:ext cx="673500" cy="234600"/>
          </a:xfrm>
          <a:prstGeom prst="curvedConnector3">
            <a:avLst>
              <a:gd fmla="val 50000" name="adj1"/>
            </a:avLst>
          </a:prstGeom>
          <a:noFill/>
          <a:ln cap="flat" cmpd="sng" w="9525">
            <a:solidFill>
              <a:schemeClr val="accent5"/>
            </a:solidFill>
            <a:prstDash val="solid"/>
            <a:round/>
            <a:headEnd len="med" w="med" type="none"/>
            <a:tailEnd len="med" w="med" type="none"/>
          </a:ln>
        </p:spPr>
      </p:cxnSp>
      <p:cxnSp>
        <p:nvCxnSpPr>
          <p:cNvPr id="404" name="Google Shape;404;p27"/>
          <p:cNvCxnSpPr/>
          <p:nvPr/>
        </p:nvCxnSpPr>
        <p:spPr>
          <a:xfrm>
            <a:off x="6286500" y="1855325"/>
            <a:ext cx="581700" cy="204000"/>
          </a:xfrm>
          <a:prstGeom prst="curvedConnector3">
            <a:avLst>
              <a:gd fmla="val 50000" name="adj1"/>
            </a:avLst>
          </a:prstGeom>
          <a:noFill/>
          <a:ln cap="flat" cmpd="sng" w="9525">
            <a:solidFill>
              <a:schemeClr val="accent3"/>
            </a:solidFill>
            <a:prstDash val="solid"/>
            <a:round/>
            <a:headEnd len="med" w="med" type="none"/>
            <a:tailEnd len="med" w="med" type="none"/>
          </a:ln>
        </p:spPr>
      </p:cxnSp>
      <p:sp>
        <p:nvSpPr>
          <p:cNvPr id="405" name="Google Shape;405;p27"/>
          <p:cNvSpPr/>
          <p:nvPr/>
        </p:nvSpPr>
        <p:spPr>
          <a:xfrm>
            <a:off x="1157188" y="2759775"/>
            <a:ext cx="877500" cy="8775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rot="10800000">
            <a:off x="3070175" y="2755350"/>
            <a:ext cx="877500" cy="8775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a:off x="5226738" y="2745175"/>
            <a:ext cx="877500" cy="8775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a:off x="7137800" y="2745175"/>
            <a:ext cx="877500" cy="8775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 name="Google Shape;409;p27"/>
          <p:cNvCxnSpPr>
            <a:endCxn id="405" idx="0"/>
          </p:cNvCxnSpPr>
          <p:nvPr/>
        </p:nvCxnSpPr>
        <p:spPr>
          <a:xfrm flipH="1">
            <a:off x="1595938" y="2298675"/>
            <a:ext cx="4200" cy="461100"/>
          </a:xfrm>
          <a:prstGeom prst="straightConnector1">
            <a:avLst/>
          </a:prstGeom>
          <a:noFill/>
          <a:ln cap="flat" cmpd="sng" w="19050">
            <a:solidFill>
              <a:schemeClr val="accent1"/>
            </a:solidFill>
            <a:prstDash val="solid"/>
            <a:round/>
            <a:headEnd len="med" w="med" type="none"/>
            <a:tailEnd len="med" w="med" type="none"/>
          </a:ln>
        </p:spPr>
      </p:cxnSp>
      <p:cxnSp>
        <p:nvCxnSpPr>
          <p:cNvPr id="410" name="Google Shape;410;p27"/>
          <p:cNvCxnSpPr/>
          <p:nvPr/>
        </p:nvCxnSpPr>
        <p:spPr>
          <a:xfrm rot="10800000">
            <a:off x="3508938" y="2535775"/>
            <a:ext cx="0" cy="209400"/>
          </a:xfrm>
          <a:prstGeom prst="straightConnector1">
            <a:avLst/>
          </a:prstGeom>
          <a:noFill/>
          <a:ln cap="flat" cmpd="sng" w="19050">
            <a:solidFill>
              <a:schemeClr val="accent5"/>
            </a:solidFill>
            <a:prstDash val="solid"/>
            <a:round/>
            <a:headEnd len="med" w="med" type="none"/>
            <a:tailEnd len="med" w="med" type="none"/>
          </a:ln>
        </p:spPr>
      </p:cxnSp>
      <p:cxnSp>
        <p:nvCxnSpPr>
          <p:cNvPr id="411" name="Google Shape;411;p27"/>
          <p:cNvCxnSpPr>
            <a:endCxn id="408" idx="0"/>
          </p:cNvCxnSpPr>
          <p:nvPr/>
        </p:nvCxnSpPr>
        <p:spPr>
          <a:xfrm flipH="1">
            <a:off x="7576550" y="2349475"/>
            <a:ext cx="5400" cy="395700"/>
          </a:xfrm>
          <a:prstGeom prst="straightConnector1">
            <a:avLst/>
          </a:prstGeom>
          <a:noFill/>
          <a:ln cap="flat" cmpd="sng" w="19050">
            <a:solidFill>
              <a:schemeClr val="accent3"/>
            </a:solidFill>
            <a:prstDash val="solid"/>
            <a:round/>
            <a:headEnd len="med" w="med" type="none"/>
            <a:tailEnd len="med" w="med" type="none"/>
          </a:ln>
        </p:spPr>
      </p:cxnSp>
      <p:grpSp>
        <p:nvGrpSpPr>
          <p:cNvPr id="412" name="Google Shape;412;p27"/>
          <p:cNvGrpSpPr/>
          <p:nvPr/>
        </p:nvGrpSpPr>
        <p:grpSpPr>
          <a:xfrm>
            <a:off x="1401975" y="2982990"/>
            <a:ext cx="451474" cy="431052"/>
            <a:chOff x="7390435" y="3680868"/>
            <a:chExt cx="372073" cy="355243"/>
          </a:xfrm>
        </p:grpSpPr>
        <p:sp>
          <p:nvSpPr>
            <p:cNvPr id="413" name="Google Shape;413;p27"/>
            <p:cNvSpPr/>
            <p:nvPr/>
          </p:nvSpPr>
          <p:spPr>
            <a:xfrm>
              <a:off x="7390435" y="3744950"/>
              <a:ext cx="294178" cy="291162"/>
            </a:xfrm>
            <a:custGeom>
              <a:rect b="b" l="l" r="r" t="t"/>
              <a:pathLst>
                <a:path extrusionOk="0" h="9169" w="9264">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7408948" y="3772259"/>
              <a:ext cx="259407" cy="236257"/>
            </a:xfrm>
            <a:custGeom>
              <a:rect b="b" l="l" r="r" t="t"/>
              <a:pathLst>
                <a:path extrusionOk="0" h="7440" w="8169">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
            <p:cNvSpPr/>
            <p:nvPr/>
          </p:nvSpPr>
          <p:spPr>
            <a:xfrm>
              <a:off x="7487986" y="3680868"/>
              <a:ext cx="274522" cy="259565"/>
            </a:xfrm>
            <a:custGeom>
              <a:rect b="b" l="l" r="r" t="t"/>
              <a:pathLst>
                <a:path extrusionOk="0" h="8174" w="8645">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
            <p:cNvSpPr/>
            <p:nvPr/>
          </p:nvSpPr>
          <p:spPr>
            <a:xfrm>
              <a:off x="7691758" y="3789502"/>
              <a:ext cx="34073" cy="102918"/>
            </a:xfrm>
            <a:custGeom>
              <a:rect b="b" l="l" r="r" t="t"/>
              <a:pathLst>
                <a:path extrusionOk="0" h="3241" w="1073">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7536000" y="3708082"/>
              <a:ext cx="173192" cy="72052"/>
            </a:xfrm>
            <a:custGeom>
              <a:rect b="b" l="l" r="r" t="t"/>
              <a:pathLst>
                <a:path extrusionOk="0" h="2269" w="5454">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7501228" y="3819415"/>
              <a:ext cx="75640" cy="141437"/>
            </a:xfrm>
            <a:custGeom>
              <a:rect b="b" l="l" r="r" t="t"/>
              <a:pathLst>
                <a:path extrusionOk="0" h="4454" w="2382">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27"/>
          <p:cNvGrpSpPr/>
          <p:nvPr/>
        </p:nvGrpSpPr>
        <p:grpSpPr>
          <a:xfrm>
            <a:off x="3283038" y="3030094"/>
            <a:ext cx="451468" cy="346074"/>
            <a:chOff x="2567841" y="1994124"/>
            <a:chExt cx="399812" cy="306477"/>
          </a:xfrm>
        </p:grpSpPr>
        <p:sp>
          <p:nvSpPr>
            <p:cNvPr id="420" name="Google Shape;420;p27"/>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27"/>
          <p:cNvGrpSpPr/>
          <p:nvPr/>
        </p:nvGrpSpPr>
        <p:grpSpPr>
          <a:xfrm>
            <a:off x="5407985" y="3030680"/>
            <a:ext cx="515040" cy="306497"/>
            <a:chOff x="5318259" y="2982111"/>
            <a:chExt cx="371013" cy="220787"/>
          </a:xfrm>
        </p:grpSpPr>
        <p:sp>
          <p:nvSpPr>
            <p:cNvPr id="424" name="Google Shape;424;p27"/>
            <p:cNvSpPr/>
            <p:nvPr/>
          </p:nvSpPr>
          <p:spPr>
            <a:xfrm>
              <a:off x="5364123" y="3021546"/>
              <a:ext cx="58372" cy="18396"/>
            </a:xfrm>
            <a:custGeom>
              <a:rect b="b" l="l" r="r" t="t"/>
              <a:pathLst>
                <a:path extrusionOk="0" h="578" w="1834">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gradFill>
              <a:gsLst>
                <a:gs pos="0">
                  <a:srgbClr val="45BFDE"/>
                </a:gs>
                <a:gs pos="100000">
                  <a:srgbClr val="1E6E8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5346681" y="3151338"/>
              <a:ext cx="11012" cy="39052"/>
            </a:xfrm>
            <a:custGeom>
              <a:rect b="b" l="l" r="r" t="t"/>
              <a:pathLst>
                <a:path extrusionOk="0" h="1227" w="346">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gradFill>
              <a:gsLst>
                <a:gs pos="0">
                  <a:srgbClr val="45BFDE"/>
                </a:gs>
                <a:gs pos="100000">
                  <a:srgbClr val="1E6E8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p:nvPr/>
          </p:nvSpPr>
          <p:spPr>
            <a:xfrm>
              <a:off x="5318259" y="2988763"/>
              <a:ext cx="149717" cy="202773"/>
            </a:xfrm>
            <a:custGeom>
              <a:rect b="b" l="l" r="r" t="t"/>
              <a:pathLst>
                <a:path extrusionOk="0" h="6371" w="4704">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gradFill>
              <a:gsLst>
                <a:gs pos="0">
                  <a:srgbClr val="45BFDE"/>
                </a:gs>
                <a:gs pos="100000">
                  <a:srgbClr val="1E6E8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
            <p:cNvSpPr/>
            <p:nvPr/>
          </p:nvSpPr>
          <p:spPr>
            <a:xfrm>
              <a:off x="5548658" y="2982111"/>
              <a:ext cx="140614" cy="208279"/>
            </a:xfrm>
            <a:custGeom>
              <a:rect b="b" l="l" r="r" t="t"/>
              <a:pathLst>
                <a:path extrusionOk="0" h="6544" w="4418">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gradFill>
              <a:gsLst>
                <a:gs pos="0">
                  <a:srgbClr val="45BFDE"/>
                </a:gs>
                <a:gs pos="100000">
                  <a:srgbClr val="1E6E8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7"/>
            <p:cNvSpPr/>
            <p:nvPr/>
          </p:nvSpPr>
          <p:spPr>
            <a:xfrm>
              <a:off x="5655153" y="3157004"/>
              <a:ext cx="10630" cy="33387"/>
            </a:xfrm>
            <a:custGeom>
              <a:rect b="b" l="l" r="r" t="t"/>
              <a:pathLst>
                <a:path extrusionOk="0" h="1049" w="334">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gradFill>
              <a:gsLst>
                <a:gs pos="0">
                  <a:srgbClr val="45BFDE"/>
                </a:gs>
                <a:gs pos="100000">
                  <a:srgbClr val="1E6E8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p:nvPr/>
          </p:nvSpPr>
          <p:spPr>
            <a:xfrm>
              <a:off x="5497893" y="3174445"/>
              <a:ext cx="11012" cy="10248"/>
            </a:xfrm>
            <a:custGeom>
              <a:rect b="b" l="l" r="r" t="t"/>
              <a:pathLst>
                <a:path extrusionOk="0" h="322" w="346">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gradFill>
              <a:gsLst>
                <a:gs pos="0">
                  <a:srgbClr val="45BFDE"/>
                </a:gs>
                <a:gs pos="100000">
                  <a:srgbClr val="1E6E8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5410718" y="3156972"/>
              <a:ext cx="74699" cy="45927"/>
            </a:xfrm>
            <a:custGeom>
              <a:rect b="b" l="l" r="r" t="t"/>
              <a:pathLst>
                <a:path extrusionOk="0" h="1443" w="2347">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gradFill>
              <a:gsLst>
                <a:gs pos="0">
                  <a:srgbClr val="45BFDE"/>
                </a:gs>
                <a:gs pos="100000">
                  <a:srgbClr val="1E6E8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5521382" y="3156590"/>
              <a:ext cx="75049" cy="45163"/>
            </a:xfrm>
            <a:custGeom>
              <a:rect b="b" l="l" r="r" t="t"/>
              <a:pathLst>
                <a:path extrusionOk="0" h="1419" w="2358">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gradFill>
              <a:gsLst>
                <a:gs pos="0">
                  <a:srgbClr val="45BFDE"/>
                </a:gs>
                <a:gs pos="100000">
                  <a:srgbClr val="1E6E8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27"/>
          <p:cNvGrpSpPr/>
          <p:nvPr/>
        </p:nvGrpSpPr>
        <p:grpSpPr>
          <a:xfrm>
            <a:off x="7383295" y="2990683"/>
            <a:ext cx="386506" cy="386469"/>
            <a:chOff x="7976174" y="2925108"/>
            <a:chExt cx="334666" cy="334634"/>
          </a:xfrm>
        </p:grpSpPr>
        <p:sp>
          <p:nvSpPr>
            <p:cNvPr id="433" name="Google Shape;433;p27"/>
            <p:cNvSpPr/>
            <p:nvPr/>
          </p:nvSpPr>
          <p:spPr>
            <a:xfrm>
              <a:off x="8003100" y="3064545"/>
              <a:ext cx="10630" cy="14068"/>
            </a:xfrm>
            <a:custGeom>
              <a:rect b="b" l="l" r="r" t="t"/>
              <a:pathLst>
                <a:path extrusionOk="0" h="442" w="334">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8003100" y="3046371"/>
              <a:ext cx="10630" cy="14418"/>
            </a:xfrm>
            <a:custGeom>
              <a:rect b="b" l="l" r="r" t="t"/>
              <a:pathLst>
                <a:path extrusionOk="0" h="453" w="334">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a:off x="8272519" y="3105093"/>
              <a:ext cx="10630" cy="14418"/>
            </a:xfrm>
            <a:custGeom>
              <a:rect b="b" l="l" r="r" t="t"/>
              <a:pathLst>
                <a:path extrusionOk="0" h="453" w="334">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7"/>
            <p:cNvSpPr/>
            <p:nvPr/>
          </p:nvSpPr>
          <p:spPr>
            <a:xfrm>
              <a:off x="8272519" y="3123266"/>
              <a:ext cx="10630" cy="14068"/>
            </a:xfrm>
            <a:custGeom>
              <a:rect b="b" l="l" r="r" t="t"/>
              <a:pathLst>
                <a:path extrusionOk="0" h="442" w="334">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a:off x="7976174" y="2925108"/>
              <a:ext cx="334666" cy="334634"/>
            </a:xfrm>
            <a:custGeom>
              <a:rect b="b" l="l" r="r" t="t"/>
              <a:pathLst>
                <a:path extrusionOk="0" h="10514" w="10515">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a:off x="8116024" y="3221804"/>
              <a:ext cx="14036" cy="10280"/>
            </a:xfrm>
            <a:custGeom>
              <a:rect b="b" l="l" r="r" t="t"/>
              <a:pathLst>
                <a:path extrusionOk="0" h="323" w="441">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a:off x="8097818" y="3221804"/>
              <a:ext cx="14068" cy="10280"/>
            </a:xfrm>
            <a:custGeom>
              <a:rect b="b" l="l" r="r" t="t"/>
              <a:pathLst>
                <a:path extrusionOk="0" h="323" w="442">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7"/>
            <p:cNvSpPr/>
            <p:nvPr/>
          </p:nvSpPr>
          <p:spPr>
            <a:xfrm>
              <a:off x="8156190" y="2951621"/>
              <a:ext cx="14036" cy="10630"/>
            </a:xfrm>
            <a:custGeom>
              <a:rect b="b" l="l" r="r" t="t"/>
              <a:pathLst>
                <a:path extrusionOk="0" h="334" w="441">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
            <p:cNvSpPr/>
            <p:nvPr/>
          </p:nvSpPr>
          <p:spPr>
            <a:xfrm>
              <a:off x="8173982" y="2952385"/>
              <a:ext cx="14450" cy="10248"/>
            </a:xfrm>
            <a:custGeom>
              <a:rect b="b" l="l" r="r" t="t"/>
              <a:pathLst>
                <a:path extrusionOk="0" h="322" w="454">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7"/>
          <p:cNvSpPr txBox="1"/>
          <p:nvPr/>
        </p:nvSpPr>
        <p:spPr>
          <a:xfrm>
            <a:off x="719050" y="4045375"/>
            <a:ext cx="1667700" cy="674700"/>
          </a:xfrm>
          <a:prstGeom prst="rect">
            <a:avLst/>
          </a:prstGeom>
          <a:noFill/>
          <a:ln>
            <a:noFill/>
          </a:ln>
        </p:spPr>
        <p:txBody>
          <a:bodyPr anchorCtr="0" anchor="t" bIns="45725" lIns="45725" spcFirstLastPara="1" rIns="45725" wrap="square" tIns="45725">
            <a:noAutofit/>
          </a:bodyPr>
          <a:lstStyle/>
          <a:p>
            <a:pPr indent="0" lvl="0" marL="12700" rtl="0" algn="ctr">
              <a:lnSpc>
                <a:spcPct val="100000"/>
              </a:lnSpc>
              <a:spcBef>
                <a:spcPts val="0"/>
              </a:spcBef>
              <a:spcAft>
                <a:spcPts val="0"/>
              </a:spcAft>
              <a:buNone/>
            </a:pPr>
            <a:r>
              <a:rPr lang="en">
                <a:latin typeface="Fira Sans Extra Condensed"/>
                <a:ea typeface="Fira Sans Extra Condensed"/>
                <a:cs typeface="Fira Sans Extra Condensed"/>
                <a:sym typeface="Fira Sans Extra Condensed"/>
              </a:rPr>
              <a:t>Runtime environment where distributed applications are executed.</a:t>
            </a:r>
            <a:endParaRPr>
              <a:solidFill>
                <a:srgbClr val="000000"/>
              </a:solidFill>
              <a:latin typeface="Fira Sans Extra Condensed"/>
              <a:ea typeface="Fira Sans Extra Condensed"/>
              <a:cs typeface="Fira Sans Extra Condensed"/>
              <a:sym typeface="Fira Sans Extra Condensed"/>
            </a:endParaRPr>
          </a:p>
        </p:txBody>
      </p:sp>
      <p:sp>
        <p:nvSpPr>
          <p:cNvPr id="443" name="Google Shape;443;p27"/>
          <p:cNvSpPr txBox="1"/>
          <p:nvPr/>
        </p:nvSpPr>
        <p:spPr>
          <a:xfrm>
            <a:off x="2803800" y="4045375"/>
            <a:ext cx="1444500" cy="674700"/>
          </a:xfrm>
          <a:prstGeom prst="rect">
            <a:avLst/>
          </a:prstGeom>
          <a:noFill/>
          <a:ln>
            <a:noFill/>
          </a:ln>
        </p:spPr>
        <p:txBody>
          <a:bodyPr anchorCtr="0" anchor="t" bIns="45725" lIns="45725" spcFirstLastPara="1" rIns="45725" wrap="square" tIns="45725">
            <a:noAutofit/>
          </a:bodyPr>
          <a:lstStyle/>
          <a:p>
            <a:pPr indent="0" lvl="0" marL="0" rtl="0" algn="ctr">
              <a:lnSpc>
                <a:spcPct val="100000"/>
              </a:lnSpc>
              <a:spcBef>
                <a:spcPts val="0"/>
              </a:spcBef>
              <a:spcAft>
                <a:spcPts val="0"/>
              </a:spcAft>
              <a:buNone/>
            </a:pPr>
            <a:r>
              <a:rPr lang="en">
                <a:latin typeface="Fira Sans Extra Condensed"/>
                <a:ea typeface="Fira Sans Extra Condensed"/>
                <a:cs typeface="Fira Sans Extra Condensed"/>
                <a:sym typeface="Fira Sans Extra Condensed"/>
              </a:rPr>
              <a:t>Manages individual nodes and facilitates communication.</a:t>
            </a:r>
            <a:endParaRPr>
              <a:solidFill>
                <a:srgbClr val="000000"/>
              </a:solidFill>
              <a:latin typeface="Fira Sans Extra Condensed"/>
              <a:ea typeface="Fira Sans Extra Condensed"/>
              <a:cs typeface="Fira Sans Extra Condensed"/>
              <a:sym typeface="Fira Sans Extra Condensed"/>
            </a:endParaRPr>
          </a:p>
        </p:txBody>
      </p:sp>
      <p:sp>
        <p:nvSpPr>
          <p:cNvPr id="444" name="Google Shape;444;p27"/>
          <p:cNvSpPr txBox="1"/>
          <p:nvPr/>
        </p:nvSpPr>
        <p:spPr>
          <a:xfrm>
            <a:off x="6868200" y="4045375"/>
            <a:ext cx="1404600" cy="674700"/>
          </a:xfrm>
          <a:prstGeom prst="rect">
            <a:avLst/>
          </a:prstGeom>
          <a:noFill/>
          <a:ln>
            <a:noFill/>
          </a:ln>
        </p:spPr>
        <p:txBody>
          <a:bodyPr anchorCtr="0" anchor="t" bIns="45725" lIns="45725" spcFirstLastPara="1" rIns="45725" wrap="square" tIns="45725">
            <a:noAutofit/>
          </a:bodyPr>
          <a:lstStyle/>
          <a:p>
            <a:pPr indent="0" lvl="0" marL="0" rtl="0" algn="ctr">
              <a:lnSpc>
                <a:spcPct val="100000"/>
              </a:lnSpc>
              <a:spcBef>
                <a:spcPts val="0"/>
              </a:spcBef>
              <a:spcAft>
                <a:spcPts val="0"/>
              </a:spcAft>
              <a:buNone/>
            </a:pPr>
            <a:r>
              <a:rPr lang="en">
                <a:latin typeface="Fira Sans Extra Condensed"/>
                <a:ea typeface="Fira Sans Extra Condensed"/>
                <a:cs typeface="Fira Sans Extra Condensed"/>
                <a:sym typeface="Fira Sans Extra Condensed"/>
              </a:rPr>
              <a:t>Handles resource monitoring and fault tolerance.</a:t>
            </a:r>
            <a:endParaRPr>
              <a:solidFill>
                <a:srgbClr val="000000"/>
              </a:solidFill>
              <a:latin typeface="Fira Sans Extra Condensed"/>
              <a:ea typeface="Fira Sans Extra Condensed"/>
              <a:cs typeface="Fira Sans Extra Condensed"/>
              <a:sym typeface="Fira Sans Extra Condensed"/>
            </a:endParaRPr>
          </a:p>
        </p:txBody>
      </p:sp>
      <p:sp>
        <p:nvSpPr>
          <p:cNvPr id="445" name="Google Shape;445;p27"/>
          <p:cNvSpPr txBox="1"/>
          <p:nvPr/>
        </p:nvSpPr>
        <p:spPr>
          <a:xfrm>
            <a:off x="4867900" y="4155925"/>
            <a:ext cx="1542300" cy="674700"/>
          </a:xfrm>
          <a:prstGeom prst="rect">
            <a:avLst/>
          </a:prstGeom>
          <a:noFill/>
          <a:ln>
            <a:noFill/>
          </a:ln>
        </p:spPr>
        <p:txBody>
          <a:bodyPr anchorCtr="0" anchor="ctr" bIns="45725" lIns="45725" spcFirstLastPara="1" rIns="45725" wrap="square" tIns="45725">
            <a:noAutofit/>
          </a:bodyPr>
          <a:lstStyle/>
          <a:p>
            <a:pPr indent="0" lvl="0" marL="0" rtl="0" algn="ctr">
              <a:lnSpc>
                <a:spcPct val="100000"/>
              </a:lnSpc>
              <a:spcBef>
                <a:spcPts val="0"/>
              </a:spcBef>
              <a:spcAft>
                <a:spcPts val="0"/>
              </a:spcAft>
              <a:buNone/>
            </a:pPr>
            <a:r>
              <a:rPr lang="en">
                <a:latin typeface="Fira Sans Extra Condensed"/>
                <a:ea typeface="Fira Sans Extra Condensed"/>
                <a:cs typeface="Fira Sans Extra Condensed"/>
                <a:sym typeface="Fira Sans Extra Condensed"/>
              </a:rPr>
              <a:t>Provides a standardized execution environment.</a:t>
            </a:r>
            <a:endParaRPr>
              <a:solidFill>
                <a:srgbClr val="000000"/>
              </a:solidFill>
              <a:latin typeface="Fira Sans Extra Condensed"/>
              <a:ea typeface="Fira Sans Extra Condensed"/>
              <a:cs typeface="Fira Sans Extra Condensed"/>
              <a:sym typeface="Fira Sans Extra Condensed"/>
            </a:endParaRPr>
          </a:p>
        </p:txBody>
      </p:sp>
      <p:sp>
        <p:nvSpPr>
          <p:cNvPr id="446" name="Google Shape;446;p27"/>
          <p:cNvSpPr txBox="1"/>
          <p:nvPr/>
        </p:nvSpPr>
        <p:spPr>
          <a:xfrm>
            <a:off x="1095780" y="3687725"/>
            <a:ext cx="948900" cy="33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t/>
            </a:r>
            <a:endParaRPr b="1" sz="1500">
              <a:solidFill>
                <a:srgbClr val="AAAAEB"/>
              </a:solidFill>
              <a:latin typeface="Roboto"/>
              <a:ea typeface="Roboto"/>
              <a:cs typeface="Roboto"/>
              <a:sym typeface="Roboto"/>
            </a:endParaRPr>
          </a:p>
        </p:txBody>
      </p:sp>
      <p:sp>
        <p:nvSpPr>
          <p:cNvPr id="447" name="Google Shape;447;p27"/>
          <p:cNvSpPr txBox="1"/>
          <p:nvPr/>
        </p:nvSpPr>
        <p:spPr>
          <a:xfrm>
            <a:off x="3034512" y="3687725"/>
            <a:ext cx="948900" cy="33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t/>
            </a:r>
            <a:endParaRPr b="1" sz="1500">
              <a:solidFill>
                <a:schemeClr val="accent5"/>
              </a:solidFill>
              <a:latin typeface="Roboto"/>
              <a:ea typeface="Roboto"/>
              <a:cs typeface="Roboto"/>
              <a:sym typeface="Roboto"/>
            </a:endParaRPr>
          </a:p>
        </p:txBody>
      </p:sp>
      <p:sp>
        <p:nvSpPr>
          <p:cNvPr id="448" name="Google Shape;448;p27"/>
          <p:cNvSpPr txBox="1"/>
          <p:nvPr/>
        </p:nvSpPr>
        <p:spPr>
          <a:xfrm>
            <a:off x="5191062" y="3719800"/>
            <a:ext cx="948900" cy="33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t/>
            </a:r>
            <a:endParaRPr b="1" sz="1500">
              <a:solidFill>
                <a:schemeClr val="accent4"/>
              </a:solidFill>
              <a:latin typeface="Roboto"/>
              <a:ea typeface="Roboto"/>
              <a:cs typeface="Roboto"/>
              <a:sym typeface="Roboto"/>
            </a:endParaRPr>
          </a:p>
        </p:txBody>
      </p:sp>
      <p:sp>
        <p:nvSpPr>
          <p:cNvPr id="449" name="Google Shape;449;p27"/>
          <p:cNvSpPr txBox="1"/>
          <p:nvPr/>
        </p:nvSpPr>
        <p:spPr>
          <a:xfrm>
            <a:off x="7102088" y="3687725"/>
            <a:ext cx="948900" cy="33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t/>
            </a:r>
            <a:endParaRPr b="1" sz="1500">
              <a:solidFill>
                <a:schemeClr val="accent3"/>
              </a:solidFill>
              <a:latin typeface="Roboto"/>
              <a:ea typeface="Roboto"/>
              <a:cs typeface="Roboto"/>
              <a:sym typeface="Roboto"/>
            </a:endParaRPr>
          </a:p>
        </p:txBody>
      </p:sp>
      <p:cxnSp>
        <p:nvCxnSpPr>
          <p:cNvPr id="450" name="Google Shape;450;p27"/>
          <p:cNvCxnSpPr/>
          <p:nvPr/>
        </p:nvCxnSpPr>
        <p:spPr>
          <a:xfrm rot="10800000">
            <a:off x="5665488" y="2285875"/>
            <a:ext cx="0" cy="459300"/>
          </a:xfrm>
          <a:prstGeom prst="straightConnector1">
            <a:avLst/>
          </a:prstGeom>
          <a:noFill/>
          <a:ln cap="flat" cmpd="sng" w="19050">
            <a:solidFill>
              <a:schemeClr val="accent5"/>
            </a:solidFill>
            <a:prstDash val="solid"/>
            <a:round/>
            <a:headEnd len="med" w="med" type="none"/>
            <a:tailEnd len="med" w="med" type="none"/>
          </a:ln>
        </p:spPr>
      </p:cxnSp>
      <p:cxnSp>
        <p:nvCxnSpPr>
          <p:cNvPr id="451" name="Google Shape;451;p27"/>
          <p:cNvCxnSpPr>
            <a:stCxn id="446" idx="0"/>
            <a:endCxn id="446" idx="2"/>
          </p:cNvCxnSpPr>
          <p:nvPr/>
        </p:nvCxnSpPr>
        <p:spPr>
          <a:xfrm>
            <a:off x="1570230" y="3687725"/>
            <a:ext cx="0" cy="339000"/>
          </a:xfrm>
          <a:prstGeom prst="straightConnector1">
            <a:avLst/>
          </a:prstGeom>
          <a:noFill/>
          <a:ln cap="flat" cmpd="sng" w="9525">
            <a:solidFill>
              <a:schemeClr val="accent1"/>
            </a:solidFill>
            <a:prstDash val="solid"/>
            <a:round/>
            <a:headEnd len="med" w="med" type="none"/>
            <a:tailEnd len="med" w="med" type="triangle"/>
          </a:ln>
        </p:spPr>
      </p:cxnSp>
      <p:cxnSp>
        <p:nvCxnSpPr>
          <p:cNvPr id="452" name="Google Shape;452;p27"/>
          <p:cNvCxnSpPr>
            <a:stCxn id="447" idx="0"/>
            <a:endCxn id="447" idx="2"/>
          </p:cNvCxnSpPr>
          <p:nvPr/>
        </p:nvCxnSpPr>
        <p:spPr>
          <a:xfrm>
            <a:off x="3508962" y="3687725"/>
            <a:ext cx="0" cy="339000"/>
          </a:xfrm>
          <a:prstGeom prst="straightConnector1">
            <a:avLst/>
          </a:prstGeom>
          <a:noFill/>
          <a:ln cap="flat" cmpd="sng" w="9525">
            <a:solidFill>
              <a:schemeClr val="accent5"/>
            </a:solidFill>
            <a:prstDash val="solid"/>
            <a:round/>
            <a:headEnd len="med" w="med" type="none"/>
            <a:tailEnd len="med" w="med" type="triangle"/>
          </a:ln>
        </p:spPr>
      </p:cxnSp>
      <p:cxnSp>
        <p:nvCxnSpPr>
          <p:cNvPr id="453" name="Google Shape;453;p27"/>
          <p:cNvCxnSpPr>
            <a:stCxn id="448" idx="0"/>
            <a:endCxn id="448" idx="2"/>
          </p:cNvCxnSpPr>
          <p:nvPr/>
        </p:nvCxnSpPr>
        <p:spPr>
          <a:xfrm>
            <a:off x="5665512" y="3719800"/>
            <a:ext cx="0" cy="339000"/>
          </a:xfrm>
          <a:prstGeom prst="straightConnector1">
            <a:avLst/>
          </a:prstGeom>
          <a:noFill/>
          <a:ln cap="flat" cmpd="sng" w="9525">
            <a:solidFill>
              <a:schemeClr val="accent3"/>
            </a:solidFill>
            <a:prstDash val="solid"/>
            <a:round/>
            <a:headEnd len="med" w="med" type="none"/>
            <a:tailEnd len="med" w="med" type="triangle"/>
          </a:ln>
        </p:spPr>
      </p:cxnSp>
      <p:cxnSp>
        <p:nvCxnSpPr>
          <p:cNvPr id="454" name="Google Shape;454;p27"/>
          <p:cNvCxnSpPr>
            <a:stCxn id="449" idx="0"/>
          </p:cNvCxnSpPr>
          <p:nvPr/>
        </p:nvCxnSpPr>
        <p:spPr>
          <a:xfrm>
            <a:off x="7576538" y="3687725"/>
            <a:ext cx="0" cy="3390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28"/>
          <p:cNvSpPr txBox="1"/>
          <p:nvPr>
            <p:ph type="title"/>
          </p:nvPr>
        </p:nvSpPr>
        <p:spPr>
          <a:xfrm>
            <a:off x="457200" y="3981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Management and Integration</a:t>
            </a:r>
            <a:endParaRPr/>
          </a:p>
        </p:txBody>
      </p:sp>
      <p:sp>
        <p:nvSpPr>
          <p:cNvPr id="460" name="Google Shape;460;p28"/>
          <p:cNvSpPr txBox="1"/>
          <p:nvPr/>
        </p:nvSpPr>
        <p:spPr>
          <a:xfrm>
            <a:off x="495475" y="2381800"/>
            <a:ext cx="1548900" cy="1422300"/>
          </a:xfrm>
          <a:prstGeom prst="rect">
            <a:avLst/>
          </a:prstGeom>
          <a:noFill/>
          <a:ln>
            <a:noFill/>
          </a:ln>
        </p:spPr>
        <p:txBody>
          <a:bodyPr anchorCtr="0" anchor="t" bIns="45725" lIns="45725" spcFirstLastPara="1" rIns="45725" wrap="square" tIns="45725">
            <a:noAutofit/>
          </a:bodyPr>
          <a:lstStyle/>
          <a:p>
            <a:pPr indent="0" lvl="0" marL="12700" rtl="0" algn="l">
              <a:lnSpc>
                <a:spcPct val="100000"/>
              </a:lnSpc>
              <a:spcBef>
                <a:spcPts val="0"/>
              </a:spcBef>
              <a:spcAft>
                <a:spcPts val="0"/>
              </a:spcAft>
              <a:buNone/>
            </a:pPr>
            <a:r>
              <a:rPr lang="en" sz="1200">
                <a:latin typeface="Fira Sans Extra Condensed"/>
                <a:ea typeface="Fira Sans Extra Condensed"/>
                <a:cs typeface="Fira Sans Extra Condensed"/>
                <a:sym typeface="Fira Sans Extra Condensed"/>
              </a:rPr>
              <a:t>Provides administrators with a centralized interface for monitoring and controlling the Aneka framework and running applications.</a:t>
            </a:r>
            <a:endParaRPr sz="1200">
              <a:latin typeface="Fira Sans Extra Condensed"/>
              <a:ea typeface="Fira Sans Extra Condensed"/>
              <a:cs typeface="Fira Sans Extra Condensed"/>
              <a:sym typeface="Fira Sans Extra Condensed"/>
            </a:endParaRPr>
          </a:p>
          <a:p>
            <a:pPr indent="0" lvl="0" marL="12700" rtl="0" algn="l">
              <a:lnSpc>
                <a:spcPct val="100000"/>
              </a:lnSpc>
              <a:spcBef>
                <a:spcPts val="0"/>
              </a:spcBef>
              <a:spcAft>
                <a:spcPts val="0"/>
              </a:spcAft>
              <a:buNone/>
            </a:pPr>
            <a:r>
              <a:t/>
            </a:r>
            <a:endParaRPr sz="1200">
              <a:latin typeface="Fira Sans Extra Condensed"/>
              <a:ea typeface="Fira Sans Extra Condensed"/>
              <a:cs typeface="Fira Sans Extra Condensed"/>
              <a:sym typeface="Fira Sans Extra Condensed"/>
            </a:endParaRPr>
          </a:p>
          <a:p>
            <a:pPr indent="0" lvl="0" marL="12700" rtl="0" algn="l">
              <a:lnSpc>
                <a:spcPct val="100000"/>
              </a:lnSpc>
              <a:spcBef>
                <a:spcPts val="0"/>
              </a:spcBef>
              <a:spcAft>
                <a:spcPts val="0"/>
              </a:spcAft>
              <a:buNone/>
            </a:pPr>
            <a:r>
              <a:rPr lang="en" sz="1200">
                <a:latin typeface="Fira Sans Extra Condensed"/>
                <a:ea typeface="Fira Sans Extra Condensed"/>
                <a:cs typeface="Fira Sans Extra Condensed"/>
                <a:sym typeface="Fira Sans Extra Condensed"/>
              </a:rPr>
              <a:t>It allows for resource management, application deployment, and performance monitoring.</a:t>
            </a:r>
            <a:endParaRPr sz="1200">
              <a:latin typeface="Fira Sans Extra Condensed"/>
              <a:ea typeface="Fira Sans Extra Condensed"/>
              <a:cs typeface="Fira Sans Extra Condensed"/>
              <a:sym typeface="Fira Sans Extra Condensed"/>
            </a:endParaRPr>
          </a:p>
        </p:txBody>
      </p:sp>
      <p:sp>
        <p:nvSpPr>
          <p:cNvPr id="461" name="Google Shape;461;p28"/>
          <p:cNvSpPr txBox="1"/>
          <p:nvPr/>
        </p:nvSpPr>
        <p:spPr>
          <a:xfrm>
            <a:off x="7137850" y="2381900"/>
            <a:ext cx="1548900" cy="1422300"/>
          </a:xfrm>
          <a:prstGeom prst="rect">
            <a:avLst/>
          </a:prstGeom>
          <a:noFill/>
          <a:ln>
            <a:noFill/>
          </a:ln>
        </p:spPr>
        <p:txBody>
          <a:bodyPr anchorCtr="0" anchor="t" bIns="45725" lIns="45725" spcFirstLastPara="1" rIns="45725" wrap="square" tIns="45725">
            <a:noAutofit/>
          </a:bodyPr>
          <a:lstStyle/>
          <a:p>
            <a:pPr indent="0" lvl="0" marL="0" rtl="0" algn="r">
              <a:lnSpc>
                <a:spcPct val="100000"/>
              </a:lnSpc>
              <a:spcBef>
                <a:spcPts val="0"/>
              </a:spcBef>
              <a:spcAft>
                <a:spcPts val="0"/>
              </a:spcAft>
              <a:buNone/>
            </a:pPr>
            <a:r>
              <a:rPr lang="en" sz="1200">
                <a:latin typeface="Fira Sans Extra Condensed"/>
                <a:ea typeface="Fira Sans Extra Condensed"/>
                <a:cs typeface="Fira Sans Extra Condensed"/>
                <a:sym typeface="Fira Sans Extra Condensed"/>
              </a:rPr>
              <a:t>Enables Aneka to connect with various cloud infrastructures and middleware components, ensuring compatibility and interoperability. </a:t>
            </a:r>
            <a:endParaRPr sz="1200">
              <a:latin typeface="Fira Sans Extra Condensed"/>
              <a:ea typeface="Fira Sans Extra Condensed"/>
              <a:cs typeface="Fira Sans Extra Condensed"/>
              <a:sym typeface="Fira Sans Extra Condensed"/>
            </a:endParaRPr>
          </a:p>
          <a:p>
            <a:pPr indent="0" lvl="0" marL="0" rtl="0" algn="r">
              <a:lnSpc>
                <a:spcPct val="100000"/>
              </a:lnSpc>
              <a:spcBef>
                <a:spcPts val="0"/>
              </a:spcBef>
              <a:spcAft>
                <a:spcPts val="0"/>
              </a:spcAft>
              <a:buNone/>
            </a:pPr>
            <a:r>
              <a:t/>
            </a:r>
            <a:endParaRPr sz="1200">
              <a:latin typeface="Fira Sans Extra Condensed"/>
              <a:ea typeface="Fira Sans Extra Condensed"/>
              <a:cs typeface="Fira Sans Extra Condensed"/>
              <a:sym typeface="Fira Sans Extra Condensed"/>
            </a:endParaRPr>
          </a:p>
          <a:p>
            <a:pPr indent="0" lvl="0" marL="0" rtl="0" algn="r">
              <a:lnSpc>
                <a:spcPct val="100000"/>
              </a:lnSpc>
              <a:spcBef>
                <a:spcPts val="0"/>
              </a:spcBef>
              <a:spcAft>
                <a:spcPts val="0"/>
              </a:spcAft>
              <a:buNone/>
            </a:pPr>
            <a:r>
              <a:rPr lang="en" sz="1200">
                <a:latin typeface="Fira Sans Extra Condensed"/>
                <a:ea typeface="Fira Sans Extra Condensed"/>
                <a:cs typeface="Fira Sans Extra Condensed"/>
                <a:sym typeface="Fira Sans Extra Condensed"/>
              </a:rPr>
              <a:t>Adapters for popular cloud platforms and storage systems.</a:t>
            </a:r>
            <a:endParaRPr sz="1200">
              <a:latin typeface="Fira Sans Extra Condensed"/>
              <a:ea typeface="Fira Sans Extra Condensed"/>
              <a:cs typeface="Fira Sans Extra Condensed"/>
              <a:sym typeface="Fira Sans Extra Condensed"/>
            </a:endParaRPr>
          </a:p>
        </p:txBody>
      </p:sp>
      <p:sp>
        <p:nvSpPr>
          <p:cNvPr id="462" name="Google Shape;462;p28"/>
          <p:cNvSpPr/>
          <p:nvPr/>
        </p:nvSpPr>
        <p:spPr>
          <a:xfrm>
            <a:off x="2557950" y="1860599"/>
            <a:ext cx="2415251" cy="1422320"/>
          </a:xfrm>
          <a:custGeom>
            <a:rect b="b" l="l" r="r" t="t"/>
            <a:pathLst>
              <a:path extrusionOk="0" h="51057" w="86708">
                <a:moveTo>
                  <a:pt x="53403" y="1"/>
                </a:moveTo>
                <a:cubicBezTo>
                  <a:pt x="49450" y="1"/>
                  <a:pt x="45823" y="2483"/>
                  <a:pt x="45823" y="7140"/>
                </a:cubicBezTo>
                <a:cubicBezTo>
                  <a:pt x="43221" y="3540"/>
                  <a:pt x="39770" y="1949"/>
                  <a:pt x="36514" y="1949"/>
                </a:cubicBezTo>
                <a:cubicBezTo>
                  <a:pt x="31338" y="1949"/>
                  <a:pt x="26653" y="5968"/>
                  <a:pt x="26653" y="12326"/>
                </a:cubicBezTo>
                <a:cubicBezTo>
                  <a:pt x="23294" y="10210"/>
                  <a:pt x="20383" y="9349"/>
                  <a:pt x="17999" y="9349"/>
                </a:cubicBezTo>
                <a:cubicBezTo>
                  <a:pt x="10463" y="9349"/>
                  <a:pt x="8201" y="17957"/>
                  <a:pt x="13707" y="22685"/>
                </a:cubicBezTo>
                <a:cubicBezTo>
                  <a:pt x="0" y="26332"/>
                  <a:pt x="6841" y="40053"/>
                  <a:pt x="15392" y="40053"/>
                </a:cubicBezTo>
                <a:cubicBezTo>
                  <a:pt x="16539" y="40053"/>
                  <a:pt x="17717" y="39806"/>
                  <a:pt x="18880" y="39255"/>
                </a:cubicBezTo>
                <a:lnTo>
                  <a:pt x="18880" y="39255"/>
                </a:lnTo>
                <a:cubicBezTo>
                  <a:pt x="17269" y="46374"/>
                  <a:pt x="22114" y="51057"/>
                  <a:pt x="27616" y="51057"/>
                </a:cubicBezTo>
                <a:cubicBezTo>
                  <a:pt x="28923" y="51057"/>
                  <a:pt x="30267" y="50792"/>
                  <a:pt x="31570" y="50234"/>
                </a:cubicBezTo>
                <a:lnTo>
                  <a:pt x="60183" y="25164"/>
                </a:lnTo>
                <a:lnTo>
                  <a:pt x="86707" y="3759"/>
                </a:lnTo>
                <a:cubicBezTo>
                  <a:pt x="83464" y="1563"/>
                  <a:pt x="79118" y="290"/>
                  <a:pt x="74882" y="290"/>
                </a:cubicBezTo>
                <a:cubicBezTo>
                  <a:pt x="69917" y="290"/>
                  <a:pt x="65103" y="2039"/>
                  <a:pt x="62392" y="6103"/>
                </a:cubicBezTo>
                <a:cubicBezTo>
                  <a:pt x="60687" y="1963"/>
                  <a:pt x="56917" y="1"/>
                  <a:pt x="53403" y="1"/>
                </a:cubicBezTo>
                <a:close/>
              </a:path>
            </a:pathLst>
          </a:custGeom>
          <a:gradFill>
            <a:gsLst>
              <a:gs pos="0">
                <a:srgbClr val="58CBDF"/>
              </a:gs>
              <a:gs pos="100000">
                <a:srgbClr val="23819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463" name="Google Shape;463;p28"/>
          <p:cNvSpPr/>
          <p:nvPr/>
        </p:nvSpPr>
        <p:spPr>
          <a:xfrm>
            <a:off x="3961178" y="1965925"/>
            <a:ext cx="2642820" cy="1888501"/>
          </a:xfrm>
          <a:custGeom>
            <a:rect b="b" l="l" r="r" t="t"/>
            <a:pathLst>
              <a:path extrusionOk="0" h="56934" w="79675">
                <a:moveTo>
                  <a:pt x="55138" y="0"/>
                </a:moveTo>
                <a:lnTo>
                  <a:pt x="26026" y="24019"/>
                </a:lnTo>
                <a:cubicBezTo>
                  <a:pt x="26026" y="24019"/>
                  <a:pt x="189" y="46018"/>
                  <a:pt x="0" y="46462"/>
                </a:cubicBezTo>
                <a:cubicBezTo>
                  <a:pt x="2125" y="54021"/>
                  <a:pt x="8392" y="56934"/>
                  <a:pt x="14879" y="56934"/>
                </a:cubicBezTo>
                <a:cubicBezTo>
                  <a:pt x="22622" y="56934"/>
                  <a:pt x="30678" y="52783"/>
                  <a:pt x="32371" y="47432"/>
                </a:cubicBezTo>
                <a:cubicBezTo>
                  <a:pt x="35089" y="51966"/>
                  <a:pt x="39396" y="53819"/>
                  <a:pt x="43555" y="53819"/>
                </a:cubicBezTo>
                <a:cubicBezTo>
                  <a:pt x="48899" y="53819"/>
                  <a:pt x="53998" y="50759"/>
                  <a:pt x="55164" y="46395"/>
                </a:cubicBezTo>
                <a:cubicBezTo>
                  <a:pt x="57543" y="47393"/>
                  <a:pt x="59785" y="47834"/>
                  <a:pt x="61849" y="47834"/>
                </a:cubicBezTo>
                <a:cubicBezTo>
                  <a:pt x="73715" y="47834"/>
                  <a:pt x="79675" y="33257"/>
                  <a:pt x="71734" y="26188"/>
                </a:cubicBezTo>
                <a:cubicBezTo>
                  <a:pt x="74893" y="22583"/>
                  <a:pt x="71366" y="10305"/>
                  <a:pt x="62171" y="10305"/>
                </a:cubicBezTo>
                <a:cubicBezTo>
                  <a:pt x="60819" y="10305"/>
                  <a:pt x="59345" y="10570"/>
                  <a:pt x="57751" y="11168"/>
                </a:cubicBezTo>
                <a:cubicBezTo>
                  <a:pt x="57751" y="7679"/>
                  <a:pt x="58249" y="2102"/>
                  <a:pt x="55138" y="0"/>
                </a:cubicBezTo>
                <a:close/>
              </a:path>
            </a:pathLst>
          </a:custGeom>
          <a:gradFill>
            <a:gsLst>
              <a:gs pos="0">
                <a:srgbClr val="1A85C8"/>
              </a:gs>
              <a:gs pos="100000">
                <a:srgbClr val="0F3750"/>
              </a:gs>
            </a:gsLst>
            <a:path path="circle">
              <a:fillToRect b="50%" l="50%" r="50%" t="50%"/>
            </a:path>
            <a:tileRect/>
          </a:gra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464" name="Google Shape;464;p28"/>
          <p:cNvSpPr txBox="1"/>
          <p:nvPr/>
        </p:nvSpPr>
        <p:spPr>
          <a:xfrm>
            <a:off x="3035350" y="2331200"/>
            <a:ext cx="1136700" cy="308100"/>
          </a:xfrm>
          <a:prstGeom prst="rect">
            <a:avLst/>
          </a:prstGeom>
          <a:noFill/>
          <a:ln>
            <a:noFill/>
          </a:ln>
        </p:spPr>
        <p:txBody>
          <a:bodyPr anchorCtr="0" anchor="ctr" bIns="45725" lIns="45725" spcFirstLastPara="1" rIns="45725" wrap="square" tIns="45725">
            <a:noAutofit/>
          </a:bodyPr>
          <a:lstStyle/>
          <a:p>
            <a:pPr indent="0" lvl="0" marL="0" rtl="0" algn="ctr">
              <a:lnSpc>
                <a:spcPct val="100000"/>
              </a:lnSpc>
              <a:spcBef>
                <a:spcPts val="0"/>
              </a:spcBef>
              <a:spcAft>
                <a:spcPts val="0"/>
              </a:spcAft>
              <a:buNone/>
            </a:pPr>
            <a:r>
              <a:t/>
            </a:r>
            <a:endParaRPr b="1" sz="2600">
              <a:solidFill>
                <a:schemeClr val="lt1"/>
              </a:solidFill>
              <a:latin typeface="Fira Sans Extra Condensed"/>
              <a:ea typeface="Fira Sans Extra Condensed"/>
              <a:cs typeface="Fira Sans Extra Condensed"/>
              <a:sym typeface="Fira Sans Extra Condensed"/>
            </a:endParaRPr>
          </a:p>
        </p:txBody>
      </p:sp>
      <p:sp>
        <p:nvSpPr>
          <p:cNvPr id="465" name="Google Shape;465;p28"/>
          <p:cNvSpPr txBox="1"/>
          <p:nvPr/>
        </p:nvSpPr>
        <p:spPr>
          <a:xfrm>
            <a:off x="4909700" y="2849488"/>
            <a:ext cx="1136700" cy="308100"/>
          </a:xfrm>
          <a:prstGeom prst="rect">
            <a:avLst/>
          </a:prstGeom>
          <a:noFill/>
          <a:ln>
            <a:noFill/>
          </a:ln>
        </p:spPr>
        <p:txBody>
          <a:bodyPr anchorCtr="0" anchor="ctr" bIns="45725" lIns="45725" spcFirstLastPara="1" rIns="45725" wrap="square" tIns="45725">
            <a:noAutofit/>
          </a:bodyPr>
          <a:lstStyle/>
          <a:p>
            <a:pPr indent="0" lvl="0" marL="0" rtl="0" algn="ctr">
              <a:lnSpc>
                <a:spcPct val="100000"/>
              </a:lnSpc>
              <a:spcBef>
                <a:spcPts val="0"/>
              </a:spcBef>
              <a:spcAft>
                <a:spcPts val="0"/>
              </a:spcAft>
              <a:buNone/>
            </a:pPr>
            <a:r>
              <a:t/>
            </a:r>
            <a:endParaRPr b="1" sz="2600">
              <a:solidFill>
                <a:schemeClr val="lt1"/>
              </a:solidFill>
              <a:latin typeface="Fira Sans Extra Condensed"/>
              <a:ea typeface="Fira Sans Extra Condensed"/>
              <a:cs typeface="Fira Sans Extra Condensed"/>
              <a:sym typeface="Fira Sans Extra Condensed"/>
            </a:endParaRPr>
          </a:p>
        </p:txBody>
      </p:sp>
      <p:sp>
        <p:nvSpPr>
          <p:cNvPr id="466" name="Google Shape;466;p28"/>
          <p:cNvSpPr/>
          <p:nvPr/>
        </p:nvSpPr>
        <p:spPr>
          <a:xfrm>
            <a:off x="7403150" y="1800758"/>
            <a:ext cx="1220100" cy="572700"/>
          </a:xfrm>
          <a:prstGeom prst="roundRect">
            <a:avLst>
              <a:gd fmla="val 50000" name="adj"/>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Fira Sans Extra Condensed"/>
              <a:ea typeface="Fira Sans Extra Condensed"/>
              <a:cs typeface="Fira Sans Extra Condensed"/>
              <a:sym typeface="Fira Sans Extra Condensed"/>
            </a:endParaRPr>
          </a:p>
        </p:txBody>
      </p:sp>
      <p:sp>
        <p:nvSpPr>
          <p:cNvPr id="467" name="Google Shape;467;p28"/>
          <p:cNvSpPr/>
          <p:nvPr/>
        </p:nvSpPr>
        <p:spPr>
          <a:xfrm>
            <a:off x="563700" y="1736610"/>
            <a:ext cx="1220100" cy="636900"/>
          </a:xfrm>
          <a:prstGeom prst="roundRect">
            <a:avLst>
              <a:gd fmla="val 50000"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468" name="Google Shape;468;p28"/>
          <p:cNvSpPr txBox="1"/>
          <p:nvPr/>
        </p:nvSpPr>
        <p:spPr>
          <a:xfrm>
            <a:off x="568800" y="1742150"/>
            <a:ext cx="1220100" cy="636900"/>
          </a:xfrm>
          <a:prstGeom prst="rect">
            <a:avLst/>
          </a:prstGeom>
          <a:noFill/>
          <a:ln>
            <a:noFill/>
          </a:ln>
        </p:spPr>
        <p:txBody>
          <a:bodyPr anchorCtr="0" anchor="ctr" bIns="45725" lIns="45725" spcFirstLastPara="1" rIns="45725" wrap="square" tIns="45725">
            <a:noAutofit/>
          </a:bodyPr>
          <a:lstStyle/>
          <a:p>
            <a:pPr indent="0" lvl="0" marL="0" rtl="0" algn="ctr">
              <a:lnSpc>
                <a:spcPct val="115000"/>
              </a:lnSpc>
              <a:spcBef>
                <a:spcPts val="0"/>
              </a:spcBef>
              <a:spcAft>
                <a:spcPts val="0"/>
              </a:spcAft>
              <a:buNone/>
            </a:pPr>
            <a:r>
              <a:rPr b="1" lang="en">
                <a:solidFill>
                  <a:schemeClr val="accent3"/>
                </a:solidFill>
                <a:latin typeface="Fira Sans Extra Condensed"/>
                <a:ea typeface="Fira Sans Extra Condensed"/>
                <a:cs typeface="Fira Sans Extra Condensed"/>
                <a:sym typeface="Fira Sans Extra Condensed"/>
              </a:rPr>
              <a:t>Management Console</a:t>
            </a:r>
            <a:endParaRPr b="1">
              <a:solidFill>
                <a:schemeClr val="accent3"/>
              </a:solidFill>
              <a:latin typeface="Fira Sans Extra Condensed"/>
              <a:ea typeface="Fira Sans Extra Condensed"/>
              <a:cs typeface="Fira Sans Extra Condensed"/>
              <a:sym typeface="Fira Sans Extra Condensed"/>
            </a:endParaRPr>
          </a:p>
        </p:txBody>
      </p:sp>
      <p:sp>
        <p:nvSpPr>
          <p:cNvPr id="469" name="Google Shape;469;p28"/>
          <p:cNvSpPr txBox="1"/>
          <p:nvPr/>
        </p:nvSpPr>
        <p:spPr>
          <a:xfrm>
            <a:off x="7491650" y="1800846"/>
            <a:ext cx="1043100" cy="572700"/>
          </a:xfrm>
          <a:prstGeom prst="rect">
            <a:avLst/>
          </a:prstGeom>
          <a:noFill/>
          <a:ln>
            <a:noFill/>
          </a:ln>
        </p:spPr>
        <p:txBody>
          <a:bodyPr anchorCtr="0" anchor="ctr" bIns="45725" lIns="45725" spcFirstLastPara="1" rIns="45725" wrap="square" tIns="45725">
            <a:noAutofit/>
          </a:bodyPr>
          <a:lstStyle/>
          <a:p>
            <a:pPr indent="0" lvl="0" marL="0" rtl="0" algn="ctr">
              <a:lnSpc>
                <a:spcPct val="115000"/>
              </a:lnSpc>
              <a:spcBef>
                <a:spcPts val="0"/>
              </a:spcBef>
              <a:spcAft>
                <a:spcPts val="0"/>
              </a:spcAft>
              <a:buNone/>
            </a:pPr>
            <a:r>
              <a:rPr b="1" lang="en" sz="1500">
                <a:solidFill>
                  <a:schemeClr val="accent6"/>
                </a:solidFill>
                <a:latin typeface="Fira Sans Extra Condensed"/>
                <a:ea typeface="Fira Sans Extra Condensed"/>
                <a:cs typeface="Fira Sans Extra Condensed"/>
                <a:sym typeface="Fira Sans Extra Condensed"/>
              </a:rPr>
              <a:t>Integration Adapters</a:t>
            </a:r>
            <a:endParaRPr b="1" sz="1500">
              <a:solidFill>
                <a:schemeClr val="accent6"/>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29"/>
          <p:cNvSpPr txBox="1"/>
          <p:nvPr>
            <p:ph type="title"/>
          </p:nvPr>
        </p:nvSpPr>
        <p:spPr>
          <a:xfrm>
            <a:off x="457200" y="398125"/>
            <a:ext cx="8229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100"/>
              <a:t>Key Features and Benefits</a:t>
            </a:r>
            <a:endParaRPr sz="3100"/>
          </a:p>
        </p:txBody>
      </p:sp>
      <p:grpSp>
        <p:nvGrpSpPr>
          <p:cNvPr id="475" name="Google Shape;475;p29"/>
          <p:cNvGrpSpPr/>
          <p:nvPr/>
        </p:nvGrpSpPr>
        <p:grpSpPr>
          <a:xfrm>
            <a:off x="567846" y="1504275"/>
            <a:ext cx="1541203" cy="2932635"/>
            <a:chOff x="589746" y="1504275"/>
            <a:chExt cx="1541203" cy="2932635"/>
          </a:xfrm>
        </p:grpSpPr>
        <p:sp>
          <p:nvSpPr>
            <p:cNvPr id="476" name="Google Shape;476;p29"/>
            <p:cNvSpPr/>
            <p:nvPr/>
          </p:nvSpPr>
          <p:spPr>
            <a:xfrm rot="5400000">
              <a:off x="870651" y="1259875"/>
              <a:ext cx="326488" cy="815287"/>
            </a:xfrm>
            <a:custGeom>
              <a:rect b="b" l="l" r="r" t="t"/>
              <a:pathLst>
                <a:path extrusionOk="0" h="41538" w="16302">
                  <a:moveTo>
                    <a:pt x="11756" y="0"/>
                  </a:moveTo>
                  <a:cubicBezTo>
                    <a:pt x="9233" y="0"/>
                    <a:pt x="7195" y="2038"/>
                    <a:pt x="7195" y="4546"/>
                  </a:cubicBezTo>
                  <a:cubicBezTo>
                    <a:pt x="7195" y="5784"/>
                    <a:pt x="7696" y="6913"/>
                    <a:pt x="8511" y="7728"/>
                  </a:cubicBezTo>
                  <a:cubicBezTo>
                    <a:pt x="6944" y="10690"/>
                    <a:pt x="4985" y="15173"/>
                    <a:pt x="3699" y="20926"/>
                  </a:cubicBezTo>
                  <a:cubicBezTo>
                    <a:pt x="2007" y="28402"/>
                    <a:pt x="1583" y="34092"/>
                    <a:pt x="1474" y="37023"/>
                  </a:cubicBezTo>
                  <a:cubicBezTo>
                    <a:pt x="612" y="37352"/>
                    <a:pt x="0" y="38199"/>
                    <a:pt x="0" y="39186"/>
                  </a:cubicBezTo>
                  <a:cubicBezTo>
                    <a:pt x="0" y="40487"/>
                    <a:pt x="1035" y="41537"/>
                    <a:pt x="2336" y="41537"/>
                  </a:cubicBezTo>
                  <a:cubicBezTo>
                    <a:pt x="3621" y="41537"/>
                    <a:pt x="4671" y="40487"/>
                    <a:pt x="4671" y="39186"/>
                  </a:cubicBezTo>
                  <a:cubicBezTo>
                    <a:pt x="4671" y="38214"/>
                    <a:pt x="4076" y="37384"/>
                    <a:pt x="3229" y="37039"/>
                  </a:cubicBezTo>
                  <a:cubicBezTo>
                    <a:pt x="3339" y="34155"/>
                    <a:pt x="3762" y="28559"/>
                    <a:pt x="5392" y="21302"/>
                  </a:cubicBezTo>
                  <a:cubicBezTo>
                    <a:pt x="6615" y="15894"/>
                    <a:pt x="8480" y="11599"/>
                    <a:pt x="9969" y="8731"/>
                  </a:cubicBezTo>
                  <a:cubicBezTo>
                    <a:pt x="10518" y="8966"/>
                    <a:pt x="11113" y="9107"/>
                    <a:pt x="11756" y="9107"/>
                  </a:cubicBezTo>
                  <a:cubicBezTo>
                    <a:pt x="14264" y="9107"/>
                    <a:pt x="16302" y="7054"/>
                    <a:pt x="16302" y="4546"/>
                  </a:cubicBezTo>
                  <a:cubicBezTo>
                    <a:pt x="16302" y="2038"/>
                    <a:pt x="14264" y="0"/>
                    <a:pt x="11756" y="0"/>
                  </a:cubicBezTo>
                  <a:close/>
                </a:path>
              </a:pathLst>
            </a:custGeom>
            <a:gradFill>
              <a:gsLst>
                <a:gs pos="0">
                  <a:schemeClr val="accent1"/>
                </a:gs>
                <a:gs pos="66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rot="5400000">
              <a:off x="1297072" y="1698015"/>
              <a:ext cx="662390" cy="637168"/>
            </a:xfrm>
            <a:custGeom>
              <a:rect b="b" l="l" r="r" t="t"/>
              <a:pathLst>
                <a:path extrusionOk="0" h="32463" w="33074">
                  <a:moveTo>
                    <a:pt x="27880" y="1"/>
                  </a:moveTo>
                  <a:cubicBezTo>
                    <a:pt x="26289" y="1"/>
                    <a:pt x="24748" y="837"/>
                    <a:pt x="23919" y="2313"/>
                  </a:cubicBezTo>
                  <a:cubicBezTo>
                    <a:pt x="23308" y="3395"/>
                    <a:pt x="23183" y="4633"/>
                    <a:pt x="23481" y="5730"/>
                  </a:cubicBezTo>
                  <a:cubicBezTo>
                    <a:pt x="20675" y="7548"/>
                    <a:pt x="16772" y="10495"/>
                    <a:pt x="12822" y="14868"/>
                  </a:cubicBezTo>
                  <a:cubicBezTo>
                    <a:pt x="7681" y="20558"/>
                    <a:pt x="4530" y="25307"/>
                    <a:pt x="2994" y="27815"/>
                  </a:cubicBezTo>
                  <a:cubicBezTo>
                    <a:pt x="2880" y="27798"/>
                    <a:pt x="2765" y="27789"/>
                    <a:pt x="2651" y="27789"/>
                  </a:cubicBezTo>
                  <a:cubicBezTo>
                    <a:pt x="1844" y="27789"/>
                    <a:pt x="1069" y="28220"/>
                    <a:pt x="643" y="28975"/>
                  </a:cubicBezTo>
                  <a:cubicBezTo>
                    <a:pt x="0" y="30104"/>
                    <a:pt x="408" y="31530"/>
                    <a:pt x="1537" y="32157"/>
                  </a:cubicBezTo>
                  <a:cubicBezTo>
                    <a:pt x="1895" y="32364"/>
                    <a:pt x="2286" y="32462"/>
                    <a:pt x="2673" y="32462"/>
                  </a:cubicBezTo>
                  <a:cubicBezTo>
                    <a:pt x="3487" y="32462"/>
                    <a:pt x="4283" y="32029"/>
                    <a:pt x="4718" y="31264"/>
                  </a:cubicBezTo>
                  <a:cubicBezTo>
                    <a:pt x="5189" y="30417"/>
                    <a:pt x="5079" y="29398"/>
                    <a:pt x="4515" y="28677"/>
                  </a:cubicBezTo>
                  <a:cubicBezTo>
                    <a:pt x="6019" y="26232"/>
                    <a:pt x="9139" y="21561"/>
                    <a:pt x="14123" y="16044"/>
                  </a:cubicBezTo>
                  <a:cubicBezTo>
                    <a:pt x="17838" y="11922"/>
                    <a:pt x="21568" y="9085"/>
                    <a:pt x="24264" y="7329"/>
                  </a:cubicBezTo>
                  <a:cubicBezTo>
                    <a:pt x="24625" y="7799"/>
                    <a:pt x="25095" y="8207"/>
                    <a:pt x="25644" y="8520"/>
                  </a:cubicBezTo>
                  <a:cubicBezTo>
                    <a:pt x="26350" y="8919"/>
                    <a:pt x="27116" y="9108"/>
                    <a:pt x="27872" y="9108"/>
                  </a:cubicBezTo>
                  <a:cubicBezTo>
                    <a:pt x="29465" y="9108"/>
                    <a:pt x="31011" y="8268"/>
                    <a:pt x="31851" y="6780"/>
                  </a:cubicBezTo>
                  <a:cubicBezTo>
                    <a:pt x="33073" y="4602"/>
                    <a:pt x="32305" y="1827"/>
                    <a:pt x="30111" y="589"/>
                  </a:cubicBezTo>
                  <a:cubicBezTo>
                    <a:pt x="29404" y="190"/>
                    <a:pt x="28636" y="1"/>
                    <a:pt x="27880" y="1"/>
                  </a:cubicBezTo>
                  <a:close/>
                </a:path>
              </a:pathLst>
            </a:custGeom>
            <a:gradFill>
              <a:gsLst>
                <a:gs pos="0">
                  <a:schemeClr val="accent1"/>
                </a:gs>
                <a:gs pos="6600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rot="5400000">
              <a:off x="1546508" y="2458669"/>
              <a:ext cx="852290" cy="316592"/>
            </a:xfrm>
            <a:custGeom>
              <a:rect b="b" l="l" r="r" t="t"/>
              <a:pathLst>
                <a:path extrusionOk="0" h="16130" w="42556">
                  <a:moveTo>
                    <a:pt x="37358" y="0"/>
                  </a:moveTo>
                  <a:cubicBezTo>
                    <a:pt x="36584" y="0"/>
                    <a:pt x="35799" y="197"/>
                    <a:pt x="35079" y="611"/>
                  </a:cubicBezTo>
                  <a:cubicBezTo>
                    <a:pt x="33998" y="1238"/>
                    <a:pt x="33277" y="2226"/>
                    <a:pt x="32979" y="3339"/>
                  </a:cubicBezTo>
                  <a:cubicBezTo>
                    <a:pt x="29625" y="3480"/>
                    <a:pt x="24766" y="4028"/>
                    <a:pt x="19154" y="5800"/>
                  </a:cubicBezTo>
                  <a:cubicBezTo>
                    <a:pt x="11834" y="8088"/>
                    <a:pt x="6709" y="10580"/>
                    <a:pt x="4122" y="11960"/>
                  </a:cubicBezTo>
                  <a:cubicBezTo>
                    <a:pt x="3704" y="11630"/>
                    <a:pt x="3189" y="11452"/>
                    <a:pt x="2664" y="11452"/>
                  </a:cubicBezTo>
                  <a:cubicBezTo>
                    <a:pt x="2266" y="11452"/>
                    <a:pt x="1861" y="11555"/>
                    <a:pt x="1489" y="11772"/>
                  </a:cubicBezTo>
                  <a:cubicBezTo>
                    <a:pt x="376" y="12414"/>
                    <a:pt x="0" y="13841"/>
                    <a:pt x="643" y="14969"/>
                  </a:cubicBezTo>
                  <a:cubicBezTo>
                    <a:pt x="1083" y="15714"/>
                    <a:pt x="1868" y="16129"/>
                    <a:pt x="2673" y="16129"/>
                  </a:cubicBezTo>
                  <a:cubicBezTo>
                    <a:pt x="3070" y="16129"/>
                    <a:pt x="3472" y="16028"/>
                    <a:pt x="3840" y="15816"/>
                  </a:cubicBezTo>
                  <a:cubicBezTo>
                    <a:pt x="4687" y="15330"/>
                    <a:pt x="5110" y="14389"/>
                    <a:pt x="4985" y="13480"/>
                  </a:cubicBezTo>
                  <a:cubicBezTo>
                    <a:pt x="7524" y="12132"/>
                    <a:pt x="12587" y="9687"/>
                    <a:pt x="19687" y="7461"/>
                  </a:cubicBezTo>
                  <a:cubicBezTo>
                    <a:pt x="24969" y="5800"/>
                    <a:pt x="29609" y="5251"/>
                    <a:pt x="32838" y="5110"/>
                  </a:cubicBezTo>
                  <a:cubicBezTo>
                    <a:pt x="32916" y="5690"/>
                    <a:pt x="33104" y="6286"/>
                    <a:pt x="33418" y="6834"/>
                  </a:cubicBezTo>
                  <a:cubicBezTo>
                    <a:pt x="34266" y="8290"/>
                    <a:pt x="35793" y="9102"/>
                    <a:pt x="37358" y="9102"/>
                  </a:cubicBezTo>
                  <a:cubicBezTo>
                    <a:pt x="38136" y="9102"/>
                    <a:pt x="38923" y="8901"/>
                    <a:pt x="39640" y="8480"/>
                  </a:cubicBezTo>
                  <a:cubicBezTo>
                    <a:pt x="41819" y="7226"/>
                    <a:pt x="42556" y="4436"/>
                    <a:pt x="41302" y="2257"/>
                  </a:cubicBezTo>
                  <a:cubicBezTo>
                    <a:pt x="40452" y="809"/>
                    <a:pt x="38927" y="0"/>
                    <a:pt x="37358" y="0"/>
                  </a:cubicBezTo>
                  <a:close/>
                </a:path>
              </a:pathLst>
            </a:custGeom>
            <a:gradFill>
              <a:gsLst>
                <a:gs pos="0">
                  <a:srgbClr val="58CBDF"/>
                </a:gs>
                <a:gs pos="100000">
                  <a:srgbClr val="23819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rot="5400000">
              <a:off x="1516681" y="3156604"/>
              <a:ext cx="835047" cy="311057"/>
            </a:xfrm>
            <a:custGeom>
              <a:rect b="b" l="l" r="r" t="t"/>
              <a:pathLst>
                <a:path extrusionOk="0" h="15848" w="41695">
                  <a:moveTo>
                    <a:pt x="2359" y="0"/>
                  </a:moveTo>
                  <a:cubicBezTo>
                    <a:pt x="2346" y="0"/>
                    <a:pt x="2333" y="0"/>
                    <a:pt x="2321" y="1"/>
                  </a:cubicBezTo>
                  <a:cubicBezTo>
                    <a:pt x="1035" y="16"/>
                    <a:pt x="1" y="1066"/>
                    <a:pt x="17" y="2367"/>
                  </a:cubicBezTo>
                  <a:cubicBezTo>
                    <a:pt x="32" y="3643"/>
                    <a:pt x="1082" y="4672"/>
                    <a:pt x="2355" y="4672"/>
                  </a:cubicBezTo>
                  <a:cubicBezTo>
                    <a:pt x="2364" y="4672"/>
                    <a:pt x="2374" y="4672"/>
                    <a:pt x="2383" y="4671"/>
                  </a:cubicBezTo>
                  <a:cubicBezTo>
                    <a:pt x="3355" y="4656"/>
                    <a:pt x="4186" y="4060"/>
                    <a:pt x="4515" y="3198"/>
                  </a:cubicBezTo>
                  <a:cubicBezTo>
                    <a:pt x="7399" y="3276"/>
                    <a:pt x="13011" y="3621"/>
                    <a:pt x="20283" y="5157"/>
                  </a:cubicBezTo>
                  <a:cubicBezTo>
                    <a:pt x="25707" y="6317"/>
                    <a:pt x="30017" y="8120"/>
                    <a:pt x="32901" y="9562"/>
                  </a:cubicBezTo>
                  <a:cubicBezTo>
                    <a:pt x="32682" y="10126"/>
                    <a:pt x="32556" y="10722"/>
                    <a:pt x="32572" y="11364"/>
                  </a:cubicBezTo>
                  <a:cubicBezTo>
                    <a:pt x="32603" y="13853"/>
                    <a:pt x="34625" y="15848"/>
                    <a:pt x="37122" y="15848"/>
                  </a:cubicBezTo>
                  <a:cubicBezTo>
                    <a:pt x="37141" y="15848"/>
                    <a:pt x="37161" y="15847"/>
                    <a:pt x="37180" y="15847"/>
                  </a:cubicBezTo>
                  <a:cubicBezTo>
                    <a:pt x="39688" y="15816"/>
                    <a:pt x="41695" y="13747"/>
                    <a:pt x="41663" y="11239"/>
                  </a:cubicBezTo>
                  <a:cubicBezTo>
                    <a:pt x="41632" y="8760"/>
                    <a:pt x="39610" y="6755"/>
                    <a:pt x="37141" y="6755"/>
                  </a:cubicBezTo>
                  <a:cubicBezTo>
                    <a:pt x="37112" y="6755"/>
                    <a:pt x="37084" y="6756"/>
                    <a:pt x="37055" y="6756"/>
                  </a:cubicBezTo>
                  <a:cubicBezTo>
                    <a:pt x="35817" y="6772"/>
                    <a:pt x="34704" y="7273"/>
                    <a:pt x="33889" y="8088"/>
                  </a:cubicBezTo>
                  <a:cubicBezTo>
                    <a:pt x="30911" y="6568"/>
                    <a:pt x="26396" y="4671"/>
                    <a:pt x="20644" y="3449"/>
                  </a:cubicBezTo>
                  <a:cubicBezTo>
                    <a:pt x="13136" y="1866"/>
                    <a:pt x="7446" y="1505"/>
                    <a:pt x="4515" y="1458"/>
                  </a:cubicBezTo>
                  <a:cubicBezTo>
                    <a:pt x="4175" y="592"/>
                    <a:pt x="3330" y="0"/>
                    <a:pt x="2359" y="0"/>
                  </a:cubicBezTo>
                  <a:close/>
                </a:path>
              </a:pathLst>
            </a:custGeom>
            <a:gradFill>
              <a:gsLst>
                <a:gs pos="0">
                  <a:srgbClr val="45BFDE"/>
                </a:gs>
                <a:gs pos="100000">
                  <a:srgbClr val="1E6E8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rot="5400000">
              <a:off x="1259970" y="3596660"/>
              <a:ext cx="661128" cy="638286"/>
            </a:xfrm>
            <a:custGeom>
              <a:rect b="b" l="l" r="r" t="t"/>
              <a:pathLst>
                <a:path extrusionOk="0" h="32520" w="33011">
                  <a:moveTo>
                    <a:pt x="2672" y="1"/>
                  </a:moveTo>
                  <a:cubicBezTo>
                    <a:pt x="1867" y="1"/>
                    <a:pt x="1081" y="415"/>
                    <a:pt x="643" y="1156"/>
                  </a:cubicBezTo>
                  <a:cubicBezTo>
                    <a:pt x="0" y="2284"/>
                    <a:pt x="377" y="3711"/>
                    <a:pt x="1489" y="4369"/>
                  </a:cubicBezTo>
                  <a:cubicBezTo>
                    <a:pt x="1855" y="4583"/>
                    <a:pt x="2260" y="4684"/>
                    <a:pt x="2660" y="4684"/>
                  </a:cubicBezTo>
                  <a:cubicBezTo>
                    <a:pt x="3170" y="4684"/>
                    <a:pt x="3672" y="4520"/>
                    <a:pt x="4076" y="4212"/>
                  </a:cubicBezTo>
                  <a:cubicBezTo>
                    <a:pt x="6505" y="5748"/>
                    <a:pt x="11129" y="8946"/>
                    <a:pt x="16568" y="14025"/>
                  </a:cubicBezTo>
                  <a:cubicBezTo>
                    <a:pt x="20612" y="17802"/>
                    <a:pt x="23387" y="21580"/>
                    <a:pt x="25111" y="24307"/>
                  </a:cubicBezTo>
                  <a:cubicBezTo>
                    <a:pt x="24625" y="24667"/>
                    <a:pt x="24202" y="25122"/>
                    <a:pt x="23888" y="25671"/>
                  </a:cubicBezTo>
                  <a:cubicBezTo>
                    <a:pt x="22618" y="27834"/>
                    <a:pt x="23339" y="30624"/>
                    <a:pt x="25518" y="31893"/>
                  </a:cubicBezTo>
                  <a:cubicBezTo>
                    <a:pt x="26240" y="32317"/>
                    <a:pt x="27032" y="32519"/>
                    <a:pt x="27814" y="32519"/>
                  </a:cubicBezTo>
                  <a:cubicBezTo>
                    <a:pt x="29375" y="32519"/>
                    <a:pt x="30895" y="31715"/>
                    <a:pt x="31741" y="30263"/>
                  </a:cubicBezTo>
                  <a:cubicBezTo>
                    <a:pt x="33011" y="28100"/>
                    <a:pt x="32290" y="25310"/>
                    <a:pt x="30111" y="24040"/>
                  </a:cubicBezTo>
                  <a:cubicBezTo>
                    <a:pt x="29392" y="23617"/>
                    <a:pt x="28602" y="23416"/>
                    <a:pt x="27822" y="23416"/>
                  </a:cubicBezTo>
                  <a:cubicBezTo>
                    <a:pt x="27446" y="23416"/>
                    <a:pt x="27072" y="23463"/>
                    <a:pt x="26709" y="23554"/>
                  </a:cubicBezTo>
                  <a:cubicBezTo>
                    <a:pt x="24938" y="20717"/>
                    <a:pt x="22054" y="16768"/>
                    <a:pt x="17759" y="12739"/>
                  </a:cubicBezTo>
                  <a:cubicBezTo>
                    <a:pt x="12148" y="7504"/>
                    <a:pt x="7461" y="4275"/>
                    <a:pt x="4985" y="2708"/>
                  </a:cubicBezTo>
                  <a:cubicBezTo>
                    <a:pt x="5126" y="1783"/>
                    <a:pt x="4703" y="827"/>
                    <a:pt x="3856" y="325"/>
                  </a:cubicBezTo>
                  <a:cubicBezTo>
                    <a:pt x="3484" y="105"/>
                    <a:pt x="3076" y="1"/>
                    <a:pt x="2672" y="1"/>
                  </a:cubicBezTo>
                  <a:close/>
                </a:path>
              </a:pathLst>
            </a:custGeom>
            <a:gradFill>
              <a:gsLst>
                <a:gs pos="0">
                  <a:srgbClr val="31AFDD"/>
                </a:gs>
                <a:gs pos="100000">
                  <a:srgbClr val="195B7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rot="5400000">
              <a:off x="825259" y="3856704"/>
              <a:ext cx="344693" cy="815719"/>
            </a:xfrm>
            <a:custGeom>
              <a:rect b="b" l="l" r="r" t="t"/>
              <a:pathLst>
                <a:path extrusionOk="0" h="41560" w="17211">
                  <a:moveTo>
                    <a:pt x="2670" y="1"/>
                  </a:moveTo>
                  <a:cubicBezTo>
                    <a:pt x="2269" y="1"/>
                    <a:pt x="1861" y="105"/>
                    <a:pt x="1490" y="325"/>
                  </a:cubicBezTo>
                  <a:cubicBezTo>
                    <a:pt x="377" y="968"/>
                    <a:pt x="0" y="2410"/>
                    <a:pt x="643" y="3523"/>
                  </a:cubicBezTo>
                  <a:cubicBezTo>
                    <a:pt x="1073" y="4257"/>
                    <a:pt x="1857" y="4673"/>
                    <a:pt x="2662" y="4673"/>
                  </a:cubicBezTo>
                  <a:cubicBezTo>
                    <a:pt x="2767" y="4673"/>
                    <a:pt x="2873" y="4666"/>
                    <a:pt x="2979" y="4651"/>
                  </a:cubicBezTo>
                  <a:cubicBezTo>
                    <a:pt x="4342" y="7191"/>
                    <a:pt x="6787" y="12238"/>
                    <a:pt x="9045" y="19323"/>
                  </a:cubicBezTo>
                  <a:cubicBezTo>
                    <a:pt x="10722" y="24621"/>
                    <a:pt x="11286" y="29260"/>
                    <a:pt x="11443" y="32489"/>
                  </a:cubicBezTo>
                  <a:cubicBezTo>
                    <a:pt x="10847" y="32567"/>
                    <a:pt x="10251" y="32756"/>
                    <a:pt x="9719" y="33069"/>
                  </a:cubicBezTo>
                  <a:cubicBezTo>
                    <a:pt x="7540" y="34339"/>
                    <a:pt x="6803" y="37129"/>
                    <a:pt x="8073" y="39292"/>
                  </a:cubicBezTo>
                  <a:cubicBezTo>
                    <a:pt x="8921" y="40747"/>
                    <a:pt x="10448" y="41559"/>
                    <a:pt x="12013" y="41559"/>
                  </a:cubicBezTo>
                  <a:cubicBezTo>
                    <a:pt x="12791" y="41559"/>
                    <a:pt x="13578" y="41359"/>
                    <a:pt x="14295" y="40938"/>
                  </a:cubicBezTo>
                  <a:cubicBezTo>
                    <a:pt x="16474" y="39668"/>
                    <a:pt x="17211" y="36878"/>
                    <a:pt x="15941" y="34699"/>
                  </a:cubicBezTo>
                  <a:cubicBezTo>
                    <a:pt x="15314" y="33633"/>
                    <a:pt x="14311" y="32912"/>
                    <a:pt x="13198" y="32614"/>
                  </a:cubicBezTo>
                  <a:cubicBezTo>
                    <a:pt x="13057" y="29276"/>
                    <a:pt x="12493" y="24417"/>
                    <a:pt x="10706" y="18805"/>
                  </a:cubicBezTo>
                  <a:cubicBezTo>
                    <a:pt x="8386" y="11485"/>
                    <a:pt x="5894" y="6360"/>
                    <a:pt x="4499" y="3789"/>
                  </a:cubicBezTo>
                  <a:cubicBezTo>
                    <a:pt x="5079" y="3053"/>
                    <a:pt x="5189" y="2018"/>
                    <a:pt x="4687" y="1156"/>
                  </a:cubicBezTo>
                  <a:cubicBezTo>
                    <a:pt x="4249" y="415"/>
                    <a:pt x="3470" y="1"/>
                    <a:pt x="2670" y="1"/>
                  </a:cubicBezTo>
                  <a:close/>
                </a:path>
              </a:pathLst>
            </a:custGeom>
            <a:gradFill>
              <a:gsLst>
                <a:gs pos="0">
                  <a:srgbClr val="1A85C8"/>
                </a:gs>
                <a:gs pos="100000">
                  <a:srgbClr val="0F375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29"/>
          <p:cNvGrpSpPr/>
          <p:nvPr/>
        </p:nvGrpSpPr>
        <p:grpSpPr>
          <a:xfrm>
            <a:off x="1761007" y="1220100"/>
            <a:ext cx="480179" cy="429901"/>
            <a:chOff x="1584882" y="1341000"/>
            <a:chExt cx="480179" cy="429901"/>
          </a:xfrm>
        </p:grpSpPr>
        <p:sp>
          <p:nvSpPr>
            <p:cNvPr id="483" name="Google Shape;483;p29"/>
            <p:cNvSpPr/>
            <p:nvPr/>
          </p:nvSpPr>
          <p:spPr>
            <a:xfrm>
              <a:off x="1584882" y="1341000"/>
              <a:ext cx="480179" cy="429901"/>
            </a:xfrm>
            <a:custGeom>
              <a:rect b="b" l="l" r="r" t="t"/>
              <a:pathLst>
                <a:path extrusionOk="0" h="33133" w="37008">
                  <a:moveTo>
                    <a:pt x="13749" y="1"/>
                  </a:moveTo>
                  <a:cubicBezTo>
                    <a:pt x="13098" y="1"/>
                    <a:pt x="12410" y="79"/>
                    <a:pt x="11693" y="264"/>
                  </a:cubicBezTo>
                  <a:cubicBezTo>
                    <a:pt x="11051" y="436"/>
                    <a:pt x="10361" y="703"/>
                    <a:pt x="9671" y="1063"/>
                  </a:cubicBezTo>
                  <a:cubicBezTo>
                    <a:pt x="5329" y="3352"/>
                    <a:pt x="5126" y="6972"/>
                    <a:pt x="5314" y="8728"/>
                  </a:cubicBezTo>
                  <a:cubicBezTo>
                    <a:pt x="5376" y="9339"/>
                    <a:pt x="5502" y="9731"/>
                    <a:pt x="5502" y="9731"/>
                  </a:cubicBezTo>
                  <a:cubicBezTo>
                    <a:pt x="5502" y="9731"/>
                    <a:pt x="4326" y="10201"/>
                    <a:pt x="3072" y="11283"/>
                  </a:cubicBezTo>
                  <a:cubicBezTo>
                    <a:pt x="1113" y="12991"/>
                    <a:pt x="0" y="15405"/>
                    <a:pt x="63" y="18023"/>
                  </a:cubicBezTo>
                  <a:cubicBezTo>
                    <a:pt x="204" y="23430"/>
                    <a:pt x="4499" y="25985"/>
                    <a:pt x="8041" y="26377"/>
                  </a:cubicBezTo>
                  <a:cubicBezTo>
                    <a:pt x="8410" y="26419"/>
                    <a:pt x="8784" y="26436"/>
                    <a:pt x="9159" y="26436"/>
                  </a:cubicBezTo>
                  <a:cubicBezTo>
                    <a:pt x="9757" y="26436"/>
                    <a:pt x="10360" y="26394"/>
                    <a:pt x="10957" y="26346"/>
                  </a:cubicBezTo>
                  <a:lnTo>
                    <a:pt x="10957" y="26346"/>
                  </a:lnTo>
                  <a:cubicBezTo>
                    <a:pt x="11145" y="28180"/>
                    <a:pt x="10972" y="29982"/>
                    <a:pt x="9797" y="33133"/>
                  </a:cubicBezTo>
                  <a:cubicBezTo>
                    <a:pt x="10831" y="32992"/>
                    <a:pt x="11772" y="32678"/>
                    <a:pt x="12602" y="32271"/>
                  </a:cubicBezTo>
                  <a:cubicBezTo>
                    <a:pt x="15831" y="30703"/>
                    <a:pt x="17618" y="27662"/>
                    <a:pt x="18198" y="26534"/>
                  </a:cubicBezTo>
                  <a:cubicBezTo>
                    <a:pt x="18339" y="26252"/>
                    <a:pt x="18418" y="26095"/>
                    <a:pt x="18418" y="26095"/>
                  </a:cubicBezTo>
                  <a:cubicBezTo>
                    <a:pt x="18418" y="26095"/>
                    <a:pt x="24358" y="26142"/>
                    <a:pt x="27587" y="26158"/>
                  </a:cubicBezTo>
                  <a:lnTo>
                    <a:pt x="29452" y="26158"/>
                  </a:lnTo>
                  <a:cubicBezTo>
                    <a:pt x="30048" y="26158"/>
                    <a:pt x="31427" y="25970"/>
                    <a:pt x="32854" y="25217"/>
                  </a:cubicBezTo>
                  <a:cubicBezTo>
                    <a:pt x="34374" y="24434"/>
                    <a:pt x="35941" y="23023"/>
                    <a:pt x="36631" y="20562"/>
                  </a:cubicBezTo>
                  <a:cubicBezTo>
                    <a:pt x="36882" y="19669"/>
                    <a:pt x="37007" y="18634"/>
                    <a:pt x="36976" y="17443"/>
                  </a:cubicBezTo>
                  <a:cubicBezTo>
                    <a:pt x="36898" y="14183"/>
                    <a:pt x="35691" y="12192"/>
                    <a:pt x="34343" y="10969"/>
                  </a:cubicBezTo>
                  <a:cubicBezTo>
                    <a:pt x="33386" y="10092"/>
                    <a:pt x="32352" y="9606"/>
                    <a:pt x="31615" y="9355"/>
                  </a:cubicBezTo>
                  <a:cubicBezTo>
                    <a:pt x="31004" y="9151"/>
                    <a:pt x="30596" y="9088"/>
                    <a:pt x="30596" y="9088"/>
                  </a:cubicBezTo>
                  <a:cubicBezTo>
                    <a:pt x="30596" y="9088"/>
                    <a:pt x="30659" y="6816"/>
                    <a:pt x="27430" y="4041"/>
                  </a:cubicBezTo>
                  <a:cubicBezTo>
                    <a:pt x="26161" y="2944"/>
                    <a:pt x="24750" y="2489"/>
                    <a:pt x="23512" y="2348"/>
                  </a:cubicBezTo>
                  <a:cubicBezTo>
                    <a:pt x="23180" y="2310"/>
                    <a:pt x="22859" y="2294"/>
                    <a:pt x="22557" y="2294"/>
                  </a:cubicBezTo>
                  <a:cubicBezTo>
                    <a:pt x="21129" y="2294"/>
                    <a:pt x="20095" y="2646"/>
                    <a:pt x="20095" y="2646"/>
                  </a:cubicBezTo>
                  <a:cubicBezTo>
                    <a:pt x="20095" y="2646"/>
                    <a:pt x="17529" y="1"/>
                    <a:pt x="13749" y="1"/>
                  </a:cubicBezTo>
                  <a:close/>
                </a:path>
              </a:pathLst>
            </a:custGeom>
            <a:gradFill>
              <a:gsLst>
                <a:gs pos="0">
                  <a:schemeClr val="accent1"/>
                </a:gs>
                <a:gs pos="66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 name="Google Shape;484;p29"/>
            <p:cNvGrpSpPr/>
            <p:nvPr/>
          </p:nvGrpSpPr>
          <p:grpSpPr>
            <a:xfrm>
              <a:off x="1726556" y="1413360"/>
              <a:ext cx="197017" cy="210379"/>
              <a:chOff x="3698760" y="1422121"/>
              <a:chExt cx="382929" cy="408901"/>
            </a:xfrm>
          </p:grpSpPr>
          <p:sp>
            <p:nvSpPr>
              <p:cNvPr id="485" name="Google Shape;485;p29"/>
              <p:cNvSpPr/>
              <p:nvPr/>
            </p:nvSpPr>
            <p:spPr>
              <a:xfrm>
                <a:off x="3698760" y="1422121"/>
                <a:ext cx="382929" cy="408901"/>
              </a:xfrm>
              <a:custGeom>
                <a:rect b="b" l="l" r="r" t="t"/>
                <a:pathLst>
                  <a:path extrusionOk="0" h="8603" w="8057">
                    <a:moveTo>
                      <a:pt x="3574" y="0"/>
                    </a:moveTo>
                    <a:lnTo>
                      <a:pt x="3574" y="1254"/>
                    </a:lnTo>
                    <a:cubicBezTo>
                      <a:pt x="5157" y="1285"/>
                      <a:pt x="6301" y="2414"/>
                      <a:pt x="6552" y="3683"/>
                    </a:cubicBezTo>
                    <a:cubicBezTo>
                      <a:pt x="6819" y="5000"/>
                      <a:pt x="6192" y="6348"/>
                      <a:pt x="5016" y="6975"/>
                    </a:cubicBezTo>
                    <a:cubicBezTo>
                      <a:pt x="4572" y="7214"/>
                      <a:pt x="4095" y="7346"/>
                      <a:pt x="3602" y="7346"/>
                    </a:cubicBezTo>
                    <a:cubicBezTo>
                      <a:pt x="3417" y="7346"/>
                      <a:pt x="3230" y="7327"/>
                      <a:pt x="3041" y="7289"/>
                    </a:cubicBezTo>
                    <a:cubicBezTo>
                      <a:pt x="2226" y="7148"/>
                      <a:pt x="1583" y="6724"/>
                      <a:pt x="1097" y="6066"/>
                    </a:cubicBezTo>
                    <a:cubicBezTo>
                      <a:pt x="1066" y="6082"/>
                      <a:pt x="1035" y="6097"/>
                      <a:pt x="1019" y="6113"/>
                    </a:cubicBezTo>
                    <a:cubicBezTo>
                      <a:pt x="706" y="6285"/>
                      <a:pt x="392" y="6474"/>
                      <a:pt x="79" y="6662"/>
                    </a:cubicBezTo>
                    <a:cubicBezTo>
                      <a:pt x="63" y="6677"/>
                      <a:pt x="32" y="6693"/>
                      <a:pt x="0" y="6693"/>
                    </a:cubicBezTo>
                    <a:lnTo>
                      <a:pt x="0" y="6709"/>
                    </a:lnTo>
                    <a:cubicBezTo>
                      <a:pt x="188" y="6928"/>
                      <a:pt x="361" y="7163"/>
                      <a:pt x="564" y="7367"/>
                    </a:cubicBezTo>
                    <a:cubicBezTo>
                      <a:pt x="1160" y="7963"/>
                      <a:pt x="1865" y="8354"/>
                      <a:pt x="2681" y="8511"/>
                    </a:cubicBezTo>
                    <a:cubicBezTo>
                      <a:pt x="2996" y="8572"/>
                      <a:pt x="3305" y="8603"/>
                      <a:pt x="3606" y="8603"/>
                    </a:cubicBezTo>
                    <a:cubicBezTo>
                      <a:pt x="4619" y="8603"/>
                      <a:pt x="5546" y="8256"/>
                      <a:pt x="6380" y="7555"/>
                    </a:cubicBezTo>
                    <a:cubicBezTo>
                      <a:pt x="7132" y="6928"/>
                      <a:pt x="7602" y="6113"/>
                      <a:pt x="7790" y="5157"/>
                    </a:cubicBezTo>
                    <a:cubicBezTo>
                      <a:pt x="8057" y="3793"/>
                      <a:pt x="7728" y="2555"/>
                      <a:pt x="6834" y="1489"/>
                    </a:cubicBezTo>
                    <a:cubicBezTo>
                      <a:pt x="6192" y="737"/>
                      <a:pt x="5392" y="282"/>
                      <a:pt x="4420" y="78"/>
                    </a:cubicBezTo>
                    <a:cubicBezTo>
                      <a:pt x="4248" y="47"/>
                      <a:pt x="4076" y="31"/>
                      <a:pt x="38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3761306" y="1519700"/>
                <a:ext cx="213874" cy="213125"/>
              </a:xfrm>
              <a:custGeom>
                <a:rect b="b" l="l" r="r" t="t"/>
                <a:pathLst>
                  <a:path extrusionOk="0" h="4484" w="4500">
                    <a:moveTo>
                      <a:pt x="2258" y="0"/>
                    </a:moveTo>
                    <a:cubicBezTo>
                      <a:pt x="1035" y="0"/>
                      <a:pt x="17" y="988"/>
                      <a:pt x="17" y="2242"/>
                    </a:cubicBezTo>
                    <a:cubicBezTo>
                      <a:pt x="1" y="3480"/>
                      <a:pt x="1020" y="4483"/>
                      <a:pt x="2258" y="4483"/>
                    </a:cubicBezTo>
                    <a:cubicBezTo>
                      <a:pt x="2267" y="4483"/>
                      <a:pt x="2277" y="4483"/>
                      <a:pt x="2286" y="4483"/>
                    </a:cubicBezTo>
                    <a:cubicBezTo>
                      <a:pt x="3496" y="4483"/>
                      <a:pt x="4499" y="3486"/>
                      <a:pt x="4499" y="2257"/>
                    </a:cubicBezTo>
                    <a:cubicBezTo>
                      <a:pt x="4499" y="1019"/>
                      <a:pt x="3528" y="16"/>
                      <a:pt x="2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87" name="Google Shape;487;p29"/>
          <p:cNvCxnSpPr/>
          <p:nvPr/>
        </p:nvCxnSpPr>
        <p:spPr>
          <a:xfrm>
            <a:off x="2527750" y="1402087"/>
            <a:ext cx="2106300" cy="0"/>
          </a:xfrm>
          <a:prstGeom prst="straightConnector1">
            <a:avLst/>
          </a:prstGeom>
          <a:noFill/>
          <a:ln cap="flat" cmpd="sng" w="19050">
            <a:solidFill>
              <a:srgbClr val="9B96F2"/>
            </a:solidFill>
            <a:prstDash val="solid"/>
            <a:round/>
            <a:headEnd len="med" w="med" type="none"/>
            <a:tailEnd len="med" w="med" type="oval"/>
          </a:ln>
        </p:spPr>
      </p:cxnSp>
      <p:sp>
        <p:nvSpPr>
          <p:cNvPr id="488" name="Google Shape;488;p29"/>
          <p:cNvSpPr txBox="1"/>
          <p:nvPr/>
        </p:nvSpPr>
        <p:spPr>
          <a:xfrm>
            <a:off x="4894575" y="1186600"/>
            <a:ext cx="3792300" cy="51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9B96F2"/>
                </a:solidFill>
                <a:latin typeface="Fira Sans Extra Condensed"/>
                <a:ea typeface="Fira Sans Extra Condensed"/>
                <a:cs typeface="Fira Sans Extra Condensed"/>
                <a:sym typeface="Fira Sans Extra Condensed"/>
              </a:rPr>
              <a:t>Scalability</a:t>
            </a:r>
            <a:endParaRPr b="1" sz="2300">
              <a:solidFill>
                <a:srgbClr val="9B96F2"/>
              </a:solidFill>
              <a:latin typeface="Fira Sans Extra Condensed"/>
              <a:ea typeface="Fira Sans Extra Condensed"/>
              <a:cs typeface="Fira Sans Extra Condensed"/>
              <a:sym typeface="Fira Sans Extra Condensed"/>
            </a:endParaRPr>
          </a:p>
        </p:txBody>
      </p:sp>
      <p:grpSp>
        <p:nvGrpSpPr>
          <p:cNvPr id="489" name="Google Shape;489;p29"/>
          <p:cNvGrpSpPr/>
          <p:nvPr/>
        </p:nvGrpSpPr>
        <p:grpSpPr>
          <a:xfrm>
            <a:off x="2587681" y="2725014"/>
            <a:ext cx="480179" cy="429901"/>
            <a:chOff x="2435281" y="2685404"/>
            <a:chExt cx="480179" cy="429901"/>
          </a:xfrm>
        </p:grpSpPr>
        <p:sp>
          <p:nvSpPr>
            <p:cNvPr id="490" name="Google Shape;490;p29"/>
            <p:cNvSpPr/>
            <p:nvPr/>
          </p:nvSpPr>
          <p:spPr>
            <a:xfrm>
              <a:off x="2435281" y="2685404"/>
              <a:ext cx="480179" cy="429901"/>
            </a:xfrm>
            <a:custGeom>
              <a:rect b="b" l="l" r="r" t="t"/>
              <a:pathLst>
                <a:path extrusionOk="0" h="33133" w="37008">
                  <a:moveTo>
                    <a:pt x="13749" y="1"/>
                  </a:moveTo>
                  <a:cubicBezTo>
                    <a:pt x="13098" y="1"/>
                    <a:pt x="12410" y="79"/>
                    <a:pt x="11693" y="264"/>
                  </a:cubicBezTo>
                  <a:cubicBezTo>
                    <a:pt x="11051" y="436"/>
                    <a:pt x="10361" y="703"/>
                    <a:pt x="9671" y="1063"/>
                  </a:cubicBezTo>
                  <a:cubicBezTo>
                    <a:pt x="5329" y="3352"/>
                    <a:pt x="5126" y="6972"/>
                    <a:pt x="5314" y="8728"/>
                  </a:cubicBezTo>
                  <a:cubicBezTo>
                    <a:pt x="5376" y="9339"/>
                    <a:pt x="5502" y="9731"/>
                    <a:pt x="5502" y="9731"/>
                  </a:cubicBezTo>
                  <a:cubicBezTo>
                    <a:pt x="5502" y="9731"/>
                    <a:pt x="4326" y="10201"/>
                    <a:pt x="3072" y="11283"/>
                  </a:cubicBezTo>
                  <a:cubicBezTo>
                    <a:pt x="1113" y="12991"/>
                    <a:pt x="0" y="15405"/>
                    <a:pt x="63" y="18023"/>
                  </a:cubicBezTo>
                  <a:cubicBezTo>
                    <a:pt x="204" y="23430"/>
                    <a:pt x="4499" y="25985"/>
                    <a:pt x="8041" y="26377"/>
                  </a:cubicBezTo>
                  <a:cubicBezTo>
                    <a:pt x="8410" y="26419"/>
                    <a:pt x="8784" y="26436"/>
                    <a:pt x="9159" y="26436"/>
                  </a:cubicBezTo>
                  <a:cubicBezTo>
                    <a:pt x="9757" y="26436"/>
                    <a:pt x="10360" y="26394"/>
                    <a:pt x="10957" y="26346"/>
                  </a:cubicBezTo>
                  <a:lnTo>
                    <a:pt x="10957" y="26346"/>
                  </a:lnTo>
                  <a:cubicBezTo>
                    <a:pt x="11145" y="28180"/>
                    <a:pt x="10972" y="29982"/>
                    <a:pt x="9797" y="33133"/>
                  </a:cubicBezTo>
                  <a:cubicBezTo>
                    <a:pt x="10831" y="32992"/>
                    <a:pt x="11772" y="32678"/>
                    <a:pt x="12602" y="32271"/>
                  </a:cubicBezTo>
                  <a:cubicBezTo>
                    <a:pt x="15831" y="30703"/>
                    <a:pt x="17618" y="27662"/>
                    <a:pt x="18198" y="26534"/>
                  </a:cubicBezTo>
                  <a:cubicBezTo>
                    <a:pt x="18339" y="26252"/>
                    <a:pt x="18418" y="26095"/>
                    <a:pt x="18418" y="26095"/>
                  </a:cubicBezTo>
                  <a:cubicBezTo>
                    <a:pt x="18418" y="26095"/>
                    <a:pt x="24358" y="26142"/>
                    <a:pt x="27587" y="26158"/>
                  </a:cubicBezTo>
                  <a:lnTo>
                    <a:pt x="29452" y="26158"/>
                  </a:lnTo>
                  <a:cubicBezTo>
                    <a:pt x="30048" y="26158"/>
                    <a:pt x="31427" y="25970"/>
                    <a:pt x="32854" y="25217"/>
                  </a:cubicBezTo>
                  <a:cubicBezTo>
                    <a:pt x="34374" y="24434"/>
                    <a:pt x="35941" y="23023"/>
                    <a:pt x="36631" y="20562"/>
                  </a:cubicBezTo>
                  <a:cubicBezTo>
                    <a:pt x="36882" y="19669"/>
                    <a:pt x="37007" y="18634"/>
                    <a:pt x="36976" y="17443"/>
                  </a:cubicBezTo>
                  <a:cubicBezTo>
                    <a:pt x="36898" y="14183"/>
                    <a:pt x="35691" y="12192"/>
                    <a:pt x="34343" y="10969"/>
                  </a:cubicBezTo>
                  <a:cubicBezTo>
                    <a:pt x="33386" y="10092"/>
                    <a:pt x="32352" y="9606"/>
                    <a:pt x="31615" y="9355"/>
                  </a:cubicBezTo>
                  <a:cubicBezTo>
                    <a:pt x="31004" y="9151"/>
                    <a:pt x="30596" y="9088"/>
                    <a:pt x="30596" y="9088"/>
                  </a:cubicBezTo>
                  <a:cubicBezTo>
                    <a:pt x="30596" y="9088"/>
                    <a:pt x="30659" y="6816"/>
                    <a:pt x="27430" y="4041"/>
                  </a:cubicBezTo>
                  <a:cubicBezTo>
                    <a:pt x="26161" y="2944"/>
                    <a:pt x="24750" y="2489"/>
                    <a:pt x="23512" y="2348"/>
                  </a:cubicBezTo>
                  <a:cubicBezTo>
                    <a:pt x="23180" y="2310"/>
                    <a:pt x="22859" y="2294"/>
                    <a:pt x="22557" y="2294"/>
                  </a:cubicBezTo>
                  <a:cubicBezTo>
                    <a:pt x="21129" y="2294"/>
                    <a:pt x="20095" y="2646"/>
                    <a:pt x="20095" y="2646"/>
                  </a:cubicBezTo>
                  <a:cubicBezTo>
                    <a:pt x="20095" y="2646"/>
                    <a:pt x="17529" y="1"/>
                    <a:pt x="13749" y="1"/>
                  </a:cubicBezTo>
                  <a:close/>
                </a:path>
              </a:pathLst>
            </a:custGeom>
            <a:gradFill>
              <a:gsLst>
                <a:gs pos="0">
                  <a:schemeClr val="accent1"/>
                </a:gs>
                <a:gs pos="66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29"/>
            <p:cNvGrpSpPr/>
            <p:nvPr/>
          </p:nvGrpSpPr>
          <p:grpSpPr>
            <a:xfrm>
              <a:off x="2576945" y="2780029"/>
              <a:ext cx="197027" cy="197062"/>
              <a:chOff x="5908819" y="3557156"/>
              <a:chExt cx="378461" cy="378529"/>
            </a:xfrm>
          </p:grpSpPr>
          <p:sp>
            <p:nvSpPr>
              <p:cNvPr id="492" name="Google Shape;492;p29"/>
              <p:cNvSpPr/>
              <p:nvPr/>
            </p:nvSpPr>
            <p:spPr>
              <a:xfrm>
                <a:off x="5978827" y="3846234"/>
                <a:ext cx="208646" cy="89451"/>
              </a:xfrm>
              <a:custGeom>
                <a:rect b="b" l="l" r="r" t="t"/>
                <a:pathLst>
                  <a:path extrusionOk="0" h="1882" w="4390">
                    <a:moveTo>
                      <a:pt x="3402" y="0"/>
                    </a:moveTo>
                    <a:cubicBezTo>
                      <a:pt x="2955" y="355"/>
                      <a:pt x="2494" y="532"/>
                      <a:pt x="2019" y="532"/>
                    </a:cubicBezTo>
                    <a:cubicBezTo>
                      <a:pt x="1612" y="532"/>
                      <a:pt x="1195" y="402"/>
                      <a:pt x="769" y="141"/>
                    </a:cubicBezTo>
                    <a:cubicBezTo>
                      <a:pt x="518" y="502"/>
                      <a:pt x="267" y="862"/>
                      <a:pt x="0" y="1238"/>
                    </a:cubicBezTo>
                    <a:cubicBezTo>
                      <a:pt x="16" y="1238"/>
                      <a:pt x="16" y="1254"/>
                      <a:pt x="16" y="1254"/>
                    </a:cubicBezTo>
                    <a:cubicBezTo>
                      <a:pt x="392" y="1505"/>
                      <a:pt x="784" y="1693"/>
                      <a:pt x="1223" y="1787"/>
                    </a:cubicBezTo>
                    <a:cubicBezTo>
                      <a:pt x="1411" y="1834"/>
                      <a:pt x="1615" y="1850"/>
                      <a:pt x="1819" y="1881"/>
                    </a:cubicBezTo>
                    <a:lnTo>
                      <a:pt x="2226" y="1881"/>
                    </a:lnTo>
                    <a:cubicBezTo>
                      <a:pt x="2273" y="1881"/>
                      <a:pt x="2320" y="1865"/>
                      <a:pt x="2383" y="1865"/>
                    </a:cubicBezTo>
                    <a:cubicBezTo>
                      <a:pt x="2900" y="1803"/>
                      <a:pt x="3386" y="1630"/>
                      <a:pt x="3841" y="1348"/>
                    </a:cubicBezTo>
                    <a:cubicBezTo>
                      <a:pt x="4029" y="1238"/>
                      <a:pt x="4201" y="1097"/>
                      <a:pt x="4389" y="941"/>
                    </a:cubicBezTo>
                    <a:cubicBezTo>
                      <a:pt x="4044" y="611"/>
                      <a:pt x="3731" y="314"/>
                      <a:pt x="34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5908819" y="3697227"/>
                <a:ext cx="75284" cy="91685"/>
              </a:xfrm>
              <a:custGeom>
                <a:rect b="b" l="l" r="r" t="t"/>
                <a:pathLst>
                  <a:path extrusionOk="0" h="1929" w="1584">
                    <a:moveTo>
                      <a:pt x="392" y="0"/>
                    </a:moveTo>
                    <a:cubicBezTo>
                      <a:pt x="376" y="16"/>
                      <a:pt x="361" y="16"/>
                      <a:pt x="361" y="32"/>
                    </a:cubicBezTo>
                    <a:cubicBezTo>
                      <a:pt x="220" y="329"/>
                      <a:pt x="110" y="659"/>
                      <a:pt x="47" y="1003"/>
                    </a:cubicBezTo>
                    <a:cubicBezTo>
                      <a:pt x="31" y="1097"/>
                      <a:pt x="16" y="1207"/>
                      <a:pt x="0" y="1317"/>
                    </a:cubicBezTo>
                    <a:lnTo>
                      <a:pt x="0" y="1771"/>
                    </a:lnTo>
                    <a:cubicBezTo>
                      <a:pt x="16" y="1819"/>
                      <a:pt x="31" y="1881"/>
                      <a:pt x="31" y="1928"/>
                    </a:cubicBezTo>
                    <a:cubicBezTo>
                      <a:pt x="486" y="1866"/>
                      <a:pt x="925" y="1803"/>
                      <a:pt x="1379" y="1724"/>
                    </a:cubicBezTo>
                    <a:cubicBezTo>
                      <a:pt x="1348" y="1333"/>
                      <a:pt x="1411" y="972"/>
                      <a:pt x="1583" y="627"/>
                    </a:cubicBezTo>
                    <a:cubicBezTo>
                      <a:pt x="1176" y="408"/>
                      <a:pt x="784" y="204"/>
                      <a:pt x="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6073455" y="3557156"/>
                <a:ext cx="142297" cy="77521"/>
              </a:xfrm>
              <a:custGeom>
                <a:rect b="b" l="l" r="r" t="t"/>
                <a:pathLst>
                  <a:path extrusionOk="0" h="1631" w="2994">
                    <a:moveTo>
                      <a:pt x="0" y="1"/>
                    </a:moveTo>
                    <a:lnTo>
                      <a:pt x="0" y="690"/>
                    </a:lnTo>
                    <a:cubicBezTo>
                      <a:pt x="956" y="690"/>
                      <a:pt x="1787" y="1019"/>
                      <a:pt x="2508" y="1631"/>
                    </a:cubicBezTo>
                    <a:cubicBezTo>
                      <a:pt x="2680" y="1458"/>
                      <a:pt x="2837" y="1301"/>
                      <a:pt x="2994" y="1145"/>
                    </a:cubicBezTo>
                    <a:cubicBezTo>
                      <a:pt x="2994" y="1145"/>
                      <a:pt x="2978" y="1129"/>
                      <a:pt x="2978" y="1129"/>
                    </a:cubicBezTo>
                    <a:cubicBezTo>
                      <a:pt x="2304" y="533"/>
                      <a:pt x="1521" y="173"/>
                      <a:pt x="643" y="48"/>
                    </a:cubicBezTo>
                    <a:cubicBezTo>
                      <a:pt x="517" y="32"/>
                      <a:pt x="392" y="16"/>
                      <a:pt x="2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6245504" y="3734491"/>
                <a:ext cx="41777" cy="105089"/>
              </a:xfrm>
              <a:custGeom>
                <a:rect b="b" l="l" r="r" t="t"/>
                <a:pathLst>
                  <a:path extrusionOk="0" h="2211" w="879">
                    <a:moveTo>
                      <a:pt x="816" y="0"/>
                    </a:moveTo>
                    <a:cubicBezTo>
                      <a:pt x="597" y="47"/>
                      <a:pt x="377" y="78"/>
                      <a:pt x="142" y="125"/>
                    </a:cubicBezTo>
                    <a:cubicBezTo>
                      <a:pt x="252" y="752"/>
                      <a:pt x="205" y="1364"/>
                      <a:pt x="1" y="1959"/>
                    </a:cubicBezTo>
                    <a:cubicBezTo>
                      <a:pt x="220" y="2053"/>
                      <a:pt x="424" y="2132"/>
                      <a:pt x="659" y="2210"/>
                    </a:cubicBezTo>
                    <a:cubicBezTo>
                      <a:pt x="722" y="1959"/>
                      <a:pt x="769" y="1724"/>
                      <a:pt x="816" y="1489"/>
                    </a:cubicBezTo>
                    <a:cubicBezTo>
                      <a:pt x="847" y="1332"/>
                      <a:pt x="863" y="1176"/>
                      <a:pt x="879" y="1019"/>
                    </a:cubicBezTo>
                    <a:lnTo>
                      <a:pt x="879" y="517"/>
                    </a:lnTo>
                    <a:cubicBezTo>
                      <a:pt x="879" y="486"/>
                      <a:pt x="879" y="455"/>
                      <a:pt x="863" y="408"/>
                    </a:cubicBezTo>
                    <a:cubicBezTo>
                      <a:pt x="847" y="282"/>
                      <a:pt x="832" y="141"/>
                      <a:pt x="8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6147170" y="3769473"/>
                <a:ext cx="95435" cy="114785"/>
              </a:xfrm>
              <a:custGeom>
                <a:rect b="b" l="l" r="r" t="t"/>
                <a:pathLst>
                  <a:path extrusionOk="0" h="2415" w="2008">
                    <a:moveTo>
                      <a:pt x="581" y="1"/>
                    </a:moveTo>
                    <a:cubicBezTo>
                      <a:pt x="565" y="565"/>
                      <a:pt x="377" y="1051"/>
                      <a:pt x="1" y="1474"/>
                    </a:cubicBezTo>
                    <a:cubicBezTo>
                      <a:pt x="330" y="1788"/>
                      <a:pt x="644" y="2101"/>
                      <a:pt x="973" y="2415"/>
                    </a:cubicBezTo>
                    <a:cubicBezTo>
                      <a:pt x="1506" y="1960"/>
                      <a:pt x="2007" y="706"/>
                      <a:pt x="1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5911766" y="3788105"/>
                <a:ext cx="96909" cy="111791"/>
              </a:xfrm>
              <a:custGeom>
                <a:rect b="b" l="l" r="r" t="t"/>
                <a:pathLst>
                  <a:path extrusionOk="0" h="2352" w="2039">
                    <a:moveTo>
                      <a:pt x="1333" y="1"/>
                    </a:moveTo>
                    <a:cubicBezTo>
                      <a:pt x="894" y="63"/>
                      <a:pt x="455" y="126"/>
                      <a:pt x="1" y="204"/>
                    </a:cubicBezTo>
                    <a:cubicBezTo>
                      <a:pt x="158" y="1082"/>
                      <a:pt x="581" y="1787"/>
                      <a:pt x="1270" y="2352"/>
                    </a:cubicBezTo>
                    <a:cubicBezTo>
                      <a:pt x="1537" y="1976"/>
                      <a:pt x="1788" y="1615"/>
                      <a:pt x="2038" y="1239"/>
                    </a:cubicBezTo>
                    <a:cubicBezTo>
                      <a:pt x="1662" y="910"/>
                      <a:pt x="1427" y="486"/>
                      <a:pt x="13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6096553" y="3610818"/>
                <a:ext cx="102089" cy="90164"/>
              </a:xfrm>
              <a:custGeom>
                <a:rect b="b" l="l" r="r" t="t"/>
                <a:pathLst>
                  <a:path extrusionOk="0" h="1897" w="2148">
                    <a:moveTo>
                      <a:pt x="329" y="0"/>
                    </a:moveTo>
                    <a:cubicBezTo>
                      <a:pt x="219" y="439"/>
                      <a:pt x="110" y="878"/>
                      <a:pt x="0" y="1285"/>
                    </a:cubicBezTo>
                    <a:cubicBezTo>
                      <a:pt x="204" y="1379"/>
                      <a:pt x="392" y="1442"/>
                      <a:pt x="564" y="1536"/>
                    </a:cubicBezTo>
                    <a:cubicBezTo>
                      <a:pt x="737" y="1646"/>
                      <a:pt x="893" y="1771"/>
                      <a:pt x="1066" y="1897"/>
                    </a:cubicBezTo>
                    <a:cubicBezTo>
                      <a:pt x="1411" y="1630"/>
                      <a:pt x="1771" y="1364"/>
                      <a:pt x="2147" y="1097"/>
                    </a:cubicBezTo>
                    <a:cubicBezTo>
                      <a:pt x="1646" y="533"/>
                      <a:pt x="1050" y="172"/>
                      <a:pt x="3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6152398" y="3669660"/>
                <a:ext cx="85740" cy="90925"/>
              </a:xfrm>
              <a:custGeom>
                <a:rect b="b" l="l" r="r" t="t"/>
                <a:pathLst>
                  <a:path extrusionOk="0" h="1913" w="1804">
                    <a:moveTo>
                      <a:pt x="1082" y="0"/>
                    </a:moveTo>
                    <a:cubicBezTo>
                      <a:pt x="706" y="267"/>
                      <a:pt x="361" y="533"/>
                      <a:pt x="1" y="800"/>
                    </a:cubicBezTo>
                    <a:cubicBezTo>
                      <a:pt x="251" y="1129"/>
                      <a:pt x="408" y="1505"/>
                      <a:pt x="455" y="1913"/>
                    </a:cubicBezTo>
                    <a:lnTo>
                      <a:pt x="1803" y="1913"/>
                    </a:lnTo>
                    <a:cubicBezTo>
                      <a:pt x="1756" y="1192"/>
                      <a:pt x="1521" y="565"/>
                      <a:pt x="10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5930397" y="3622700"/>
                <a:ext cx="97621" cy="96153"/>
              </a:xfrm>
              <a:custGeom>
                <a:rect b="b" l="l" r="r" t="t"/>
                <a:pathLst>
                  <a:path extrusionOk="0" h="2023" w="2054">
                    <a:moveTo>
                      <a:pt x="1505" y="1"/>
                    </a:moveTo>
                    <a:cubicBezTo>
                      <a:pt x="863" y="330"/>
                      <a:pt x="361" y="785"/>
                      <a:pt x="1" y="1412"/>
                    </a:cubicBezTo>
                    <a:cubicBezTo>
                      <a:pt x="424" y="1615"/>
                      <a:pt x="816" y="1819"/>
                      <a:pt x="1223" y="2023"/>
                    </a:cubicBezTo>
                    <a:cubicBezTo>
                      <a:pt x="1427" y="1694"/>
                      <a:pt x="1709" y="1427"/>
                      <a:pt x="2054" y="1255"/>
                    </a:cubicBezTo>
                    <a:cubicBezTo>
                      <a:pt x="1866" y="832"/>
                      <a:pt x="1693" y="424"/>
                      <a:pt x="15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6009388" y="3606017"/>
                <a:ext cx="94627" cy="72626"/>
              </a:xfrm>
              <a:custGeom>
                <a:rect b="b" l="l" r="r" t="t"/>
                <a:pathLst>
                  <a:path extrusionOk="0" h="1528" w="1991">
                    <a:moveTo>
                      <a:pt x="1358" y="1"/>
                    </a:moveTo>
                    <a:cubicBezTo>
                      <a:pt x="905" y="1"/>
                      <a:pt x="421" y="95"/>
                      <a:pt x="0" y="273"/>
                    </a:cubicBezTo>
                    <a:cubicBezTo>
                      <a:pt x="188" y="697"/>
                      <a:pt x="361" y="1104"/>
                      <a:pt x="549" y="1527"/>
                    </a:cubicBezTo>
                    <a:cubicBezTo>
                      <a:pt x="806" y="1415"/>
                      <a:pt x="1064" y="1359"/>
                      <a:pt x="1327" y="1359"/>
                    </a:cubicBezTo>
                    <a:cubicBezTo>
                      <a:pt x="1432" y="1359"/>
                      <a:pt x="1538" y="1368"/>
                      <a:pt x="1646" y="1386"/>
                    </a:cubicBezTo>
                    <a:cubicBezTo>
                      <a:pt x="1771" y="932"/>
                      <a:pt x="1881" y="493"/>
                      <a:pt x="1991" y="70"/>
                    </a:cubicBezTo>
                    <a:cubicBezTo>
                      <a:pt x="1795" y="23"/>
                      <a:pt x="1580" y="1"/>
                      <a:pt x="13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6200068" y="3617519"/>
                <a:ext cx="82745" cy="114737"/>
              </a:xfrm>
              <a:custGeom>
                <a:rect b="b" l="l" r="r" t="t"/>
                <a:pathLst>
                  <a:path extrusionOk="0" h="2414" w="1741">
                    <a:moveTo>
                      <a:pt x="471" y="0"/>
                    </a:moveTo>
                    <a:cubicBezTo>
                      <a:pt x="314" y="173"/>
                      <a:pt x="158" y="329"/>
                      <a:pt x="1" y="486"/>
                    </a:cubicBezTo>
                    <a:cubicBezTo>
                      <a:pt x="534" y="1019"/>
                      <a:pt x="894" y="1662"/>
                      <a:pt x="1067" y="2414"/>
                    </a:cubicBezTo>
                    <a:cubicBezTo>
                      <a:pt x="1302" y="2367"/>
                      <a:pt x="1506" y="2320"/>
                      <a:pt x="1741" y="2289"/>
                    </a:cubicBezTo>
                    <a:cubicBezTo>
                      <a:pt x="1537" y="1395"/>
                      <a:pt x="1114" y="643"/>
                      <a:pt x="4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6206769" y="3835777"/>
                <a:ext cx="66348" cy="81276"/>
              </a:xfrm>
              <a:custGeom>
                <a:rect b="b" l="l" r="r" t="t"/>
                <a:pathLst>
                  <a:path extrusionOk="0" h="1710" w="1396">
                    <a:moveTo>
                      <a:pt x="769" y="1"/>
                    </a:moveTo>
                    <a:cubicBezTo>
                      <a:pt x="581" y="471"/>
                      <a:pt x="314" y="878"/>
                      <a:pt x="1" y="1223"/>
                    </a:cubicBezTo>
                    <a:cubicBezTo>
                      <a:pt x="158" y="1396"/>
                      <a:pt x="314" y="1552"/>
                      <a:pt x="471" y="1709"/>
                    </a:cubicBezTo>
                    <a:cubicBezTo>
                      <a:pt x="879" y="1286"/>
                      <a:pt x="1176" y="800"/>
                      <a:pt x="1396" y="252"/>
                    </a:cubicBezTo>
                    <a:cubicBezTo>
                      <a:pt x="1176" y="157"/>
                      <a:pt x="973" y="79"/>
                      <a:pt x="7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504" name="Google Shape;504;p29"/>
          <p:cNvCxnSpPr/>
          <p:nvPr/>
        </p:nvCxnSpPr>
        <p:spPr>
          <a:xfrm>
            <a:off x="3426250" y="2902250"/>
            <a:ext cx="1207800" cy="0"/>
          </a:xfrm>
          <a:prstGeom prst="straightConnector1">
            <a:avLst/>
          </a:prstGeom>
          <a:noFill/>
          <a:ln cap="flat" cmpd="sng" w="19050">
            <a:solidFill>
              <a:schemeClr val="accent3"/>
            </a:solidFill>
            <a:prstDash val="solid"/>
            <a:round/>
            <a:headEnd len="med" w="med" type="none"/>
            <a:tailEnd len="med" w="med" type="oval"/>
          </a:ln>
        </p:spPr>
      </p:cxnSp>
      <p:sp>
        <p:nvSpPr>
          <p:cNvPr id="505" name="Google Shape;505;p29"/>
          <p:cNvSpPr txBox="1"/>
          <p:nvPr/>
        </p:nvSpPr>
        <p:spPr>
          <a:xfrm>
            <a:off x="4894575" y="2633225"/>
            <a:ext cx="3792300" cy="5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2300">
                <a:solidFill>
                  <a:schemeClr val="accent3"/>
                </a:solidFill>
                <a:latin typeface="Fira Sans Extra Condensed"/>
                <a:ea typeface="Fira Sans Extra Condensed"/>
                <a:cs typeface="Fira Sans Extra Condensed"/>
                <a:sym typeface="Fira Sans Extra Condensed"/>
              </a:rPr>
              <a:t>Programming Flexibility</a:t>
            </a:r>
            <a:endParaRPr b="1" sz="2300">
              <a:solidFill>
                <a:schemeClr val="accent3"/>
              </a:solidFill>
              <a:latin typeface="Fira Sans Extra Condensed"/>
              <a:ea typeface="Fira Sans Extra Condensed"/>
              <a:cs typeface="Fira Sans Extra Condensed"/>
              <a:sym typeface="Fira Sans Extra Condensed"/>
            </a:endParaRPr>
          </a:p>
        </p:txBody>
      </p:sp>
      <p:sp>
        <p:nvSpPr>
          <p:cNvPr id="506" name="Google Shape;506;p29"/>
          <p:cNvSpPr/>
          <p:nvPr/>
        </p:nvSpPr>
        <p:spPr>
          <a:xfrm>
            <a:off x="2307718" y="3456833"/>
            <a:ext cx="480179" cy="429901"/>
          </a:xfrm>
          <a:custGeom>
            <a:rect b="b" l="l" r="r" t="t"/>
            <a:pathLst>
              <a:path extrusionOk="0" h="33133" w="37008">
                <a:moveTo>
                  <a:pt x="13749" y="1"/>
                </a:moveTo>
                <a:cubicBezTo>
                  <a:pt x="13098" y="1"/>
                  <a:pt x="12410" y="79"/>
                  <a:pt x="11693" y="264"/>
                </a:cubicBezTo>
                <a:cubicBezTo>
                  <a:pt x="11051" y="436"/>
                  <a:pt x="10361" y="703"/>
                  <a:pt x="9671" y="1063"/>
                </a:cubicBezTo>
                <a:cubicBezTo>
                  <a:pt x="5329" y="3352"/>
                  <a:pt x="5126" y="6972"/>
                  <a:pt x="5314" y="8728"/>
                </a:cubicBezTo>
                <a:cubicBezTo>
                  <a:pt x="5376" y="9339"/>
                  <a:pt x="5502" y="9731"/>
                  <a:pt x="5502" y="9731"/>
                </a:cubicBezTo>
                <a:cubicBezTo>
                  <a:pt x="5502" y="9731"/>
                  <a:pt x="4326" y="10201"/>
                  <a:pt x="3072" y="11283"/>
                </a:cubicBezTo>
                <a:cubicBezTo>
                  <a:pt x="1113" y="12991"/>
                  <a:pt x="0" y="15405"/>
                  <a:pt x="63" y="18023"/>
                </a:cubicBezTo>
                <a:cubicBezTo>
                  <a:pt x="204" y="23430"/>
                  <a:pt x="4499" y="25985"/>
                  <a:pt x="8041" y="26377"/>
                </a:cubicBezTo>
                <a:cubicBezTo>
                  <a:pt x="8410" y="26419"/>
                  <a:pt x="8784" y="26436"/>
                  <a:pt x="9159" y="26436"/>
                </a:cubicBezTo>
                <a:cubicBezTo>
                  <a:pt x="9757" y="26436"/>
                  <a:pt x="10360" y="26394"/>
                  <a:pt x="10957" y="26346"/>
                </a:cubicBezTo>
                <a:lnTo>
                  <a:pt x="10957" y="26346"/>
                </a:lnTo>
                <a:cubicBezTo>
                  <a:pt x="11145" y="28180"/>
                  <a:pt x="10972" y="29982"/>
                  <a:pt x="9797" y="33133"/>
                </a:cubicBezTo>
                <a:cubicBezTo>
                  <a:pt x="10831" y="32992"/>
                  <a:pt x="11772" y="32678"/>
                  <a:pt x="12602" y="32271"/>
                </a:cubicBezTo>
                <a:cubicBezTo>
                  <a:pt x="15831" y="30703"/>
                  <a:pt x="17618" y="27662"/>
                  <a:pt x="18198" y="26534"/>
                </a:cubicBezTo>
                <a:cubicBezTo>
                  <a:pt x="18339" y="26252"/>
                  <a:pt x="18418" y="26095"/>
                  <a:pt x="18418" y="26095"/>
                </a:cubicBezTo>
                <a:cubicBezTo>
                  <a:pt x="18418" y="26095"/>
                  <a:pt x="24358" y="26142"/>
                  <a:pt x="27587" y="26158"/>
                </a:cubicBezTo>
                <a:lnTo>
                  <a:pt x="29452" y="26158"/>
                </a:lnTo>
                <a:cubicBezTo>
                  <a:pt x="30048" y="26158"/>
                  <a:pt x="31427" y="25970"/>
                  <a:pt x="32854" y="25217"/>
                </a:cubicBezTo>
                <a:cubicBezTo>
                  <a:pt x="34374" y="24434"/>
                  <a:pt x="35941" y="23023"/>
                  <a:pt x="36631" y="20562"/>
                </a:cubicBezTo>
                <a:cubicBezTo>
                  <a:pt x="36882" y="19669"/>
                  <a:pt x="37007" y="18634"/>
                  <a:pt x="36976" y="17443"/>
                </a:cubicBezTo>
                <a:cubicBezTo>
                  <a:pt x="36898" y="14183"/>
                  <a:pt x="35691" y="12192"/>
                  <a:pt x="34343" y="10969"/>
                </a:cubicBezTo>
                <a:cubicBezTo>
                  <a:pt x="33386" y="10092"/>
                  <a:pt x="32352" y="9606"/>
                  <a:pt x="31615" y="9355"/>
                </a:cubicBezTo>
                <a:cubicBezTo>
                  <a:pt x="31004" y="9151"/>
                  <a:pt x="30596" y="9088"/>
                  <a:pt x="30596" y="9088"/>
                </a:cubicBezTo>
                <a:cubicBezTo>
                  <a:pt x="30596" y="9088"/>
                  <a:pt x="30659" y="6816"/>
                  <a:pt x="27430" y="4041"/>
                </a:cubicBezTo>
                <a:cubicBezTo>
                  <a:pt x="26161" y="2944"/>
                  <a:pt x="24750" y="2489"/>
                  <a:pt x="23512" y="2348"/>
                </a:cubicBezTo>
                <a:cubicBezTo>
                  <a:pt x="23180" y="2310"/>
                  <a:pt x="22859" y="2294"/>
                  <a:pt x="22557" y="2294"/>
                </a:cubicBezTo>
                <a:cubicBezTo>
                  <a:pt x="21129" y="2294"/>
                  <a:pt x="20095" y="2646"/>
                  <a:pt x="20095" y="2646"/>
                </a:cubicBezTo>
                <a:cubicBezTo>
                  <a:pt x="20095" y="2646"/>
                  <a:pt x="17529" y="1"/>
                  <a:pt x="13749" y="1"/>
                </a:cubicBezTo>
                <a:close/>
              </a:path>
            </a:pathLst>
          </a:custGeom>
          <a:gradFill>
            <a:gsLst>
              <a:gs pos="0">
                <a:schemeClr val="accent1"/>
              </a:gs>
              <a:gs pos="66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29"/>
          <p:cNvGrpSpPr/>
          <p:nvPr/>
        </p:nvGrpSpPr>
        <p:grpSpPr>
          <a:xfrm>
            <a:off x="2470813" y="3557149"/>
            <a:ext cx="153590" cy="159790"/>
            <a:chOff x="4597906" y="3571259"/>
            <a:chExt cx="350183" cy="364317"/>
          </a:xfrm>
        </p:grpSpPr>
        <p:sp>
          <p:nvSpPr>
            <p:cNvPr id="508" name="Google Shape;508;p29"/>
            <p:cNvSpPr/>
            <p:nvPr/>
          </p:nvSpPr>
          <p:spPr>
            <a:xfrm>
              <a:off x="4849707" y="3571259"/>
              <a:ext cx="98382" cy="364317"/>
            </a:xfrm>
            <a:custGeom>
              <a:rect b="b" l="l" r="r" t="t"/>
              <a:pathLst>
                <a:path extrusionOk="0" h="7665" w="2070">
                  <a:moveTo>
                    <a:pt x="236" y="0"/>
                  </a:moveTo>
                  <a:cubicBezTo>
                    <a:pt x="64" y="63"/>
                    <a:pt x="1" y="204"/>
                    <a:pt x="1" y="376"/>
                  </a:cubicBezTo>
                  <a:cubicBezTo>
                    <a:pt x="1" y="2681"/>
                    <a:pt x="1" y="4985"/>
                    <a:pt x="1" y="7289"/>
                  </a:cubicBezTo>
                  <a:cubicBezTo>
                    <a:pt x="1" y="7461"/>
                    <a:pt x="64" y="7602"/>
                    <a:pt x="236" y="7665"/>
                  </a:cubicBezTo>
                  <a:lnTo>
                    <a:pt x="1850" y="7665"/>
                  </a:lnTo>
                  <a:cubicBezTo>
                    <a:pt x="1944" y="7618"/>
                    <a:pt x="2023" y="7540"/>
                    <a:pt x="2070" y="7430"/>
                  </a:cubicBezTo>
                  <a:lnTo>
                    <a:pt x="2070" y="235"/>
                  </a:lnTo>
                  <a:cubicBezTo>
                    <a:pt x="2023" y="126"/>
                    <a:pt x="1944" y="47"/>
                    <a:pt x="18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4723807" y="3655434"/>
              <a:ext cx="98382" cy="280142"/>
            </a:xfrm>
            <a:custGeom>
              <a:rect b="b" l="l" r="r" t="t"/>
              <a:pathLst>
                <a:path extrusionOk="0" h="5894" w="2070">
                  <a:moveTo>
                    <a:pt x="314" y="0"/>
                  </a:moveTo>
                  <a:cubicBezTo>
                    <a:pt x="126" y="0"/>
                    <a:pt x="1" y="126"/>
                    <a:pt x="1" y="314"/>
                  </a:cubicBezTo>
                  <a:cubicBezTo>
                    <a:pt x="1" y="2069"/>
                    <a:pt x="1" y="3825"/>
                    <a:pt x="1" y="5581"/>
                  </a:cubicBezTo>
                  <a:cubicBezTo>
                    <a:pt x="1" y="5722"/>
                    <a:pt x="79" y="5816"/>
                    <a:pt x="205" y="5863"/>
                  </a:cubicBezTo>
                  <a:cubicBezTo>
                    <a:pt x="220" y="5878"/>
                    <a:pt x="220" y="5878"/>
                    <a:pt x="236" y="5894"/>
                  </a:cubicBezTo>
                  <a:lnTo>
                    <a:pt x="1835" y="5894"/>
                  </a:lnTo>
                  <a:cubicBezTo>
                    <a:pt x="2007" y="5831"/>
                    <a:pt x="2070" y="5690"/>
                    <a:pt x="2070" y="5518"/>
                  </a:cubicBezTo>
                  <a:cubicBezTo>
                    <a:pt x="2070" y="3794"/>
                    <a:pt x="2070" y="2085"/>
                    <a:pt x="2070" y="377"/>
                  </a:cubicBezTo>
                  <a:cubicBezTo>
                    <a:pt x="2070" y="345"/>
                    <a:pt x="2070" y="330"/>
                    <a:pt x="2070" y="298"/>
                  </a:cubicBezTo>
                  <a:cubicBezTo>
                    <a:pt x="2054" y="126"/>
                    <a:pt x="1944" y="0"/>
                    <a:pt x="17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4597906" y="3739610"/>
              <a:ext cx="98382" cy="195966"/>
            </a:xfrm>
            <a:custGeom>
              <a:rect b="b" l="l" r="r" t="t"/>
              <a:pathLst>
                <a:path extrusionOk="0" h="4123" w="2070">
                  <a:moveTo>
                    <a:pt x="330" y="1"/>
                  </a:moveTo>
                  <a:cubicBezTo>
                    <a:pt x="236" y="1"/>
                    <a:pt x="158" y="16"/>
                    <a:pt x="95" y="95"/>
                  </a:cubicBezTo>
                  <a:cubicBezTo>
                    <a:pt x="17" y="157"/>
                    <a:pt x="1" y="251"/>
                    <a:pt x="1" y="345"/>
                  </a:cubicBezTo>
                  <a:cubicBezTo>
                    <a:pt x="1" y="1474"/>
                    <a:pt x="17" y="2603"/>
                    <a:pt x="1" y="3731"/>
                  </a:cubicBezTo>
                  <a:cubicBezTo>
                    <a:pt x="1" y="3919"/>
                    <a:pt x="64" y="4045"/>
                    <a:pt x="236" y="4123"/>
                  </a:cubicBezTo>
                  <a:lnTo>
                    <a:pt x="1835" y="4123"/>
                  </a:lnTo>
                  <a:cubicBezTo>
                    <a:pt x="2007" y="4060"/>
                    <a:pt x="2070" y="3919"/>
                    <a:pt x="2070" y="3747"/>
                  </a:cubicBezTo>
                  <a:cubicBezTo>
                    <a:pt x="2070" y="2618"/>
                    <a:pt x="2070" y="1490"/>
                    <a:pt x="2070" y="377"/>
                  </a:cubicBezTo>
                  <a:cubicBezTo>
                    <a:pt x="2070" y="345"/>
                    <a:pt x="2070" y="330"/>
                    <a:pt x="2070" y="298"/>
                  </a:cubicBezTo>
                  <a:cubicBezTo>
                    <a:pt x="2054" y="110"/>
                    <a:pt x="1945" y="1"/>
                    <a:pt x="17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1" name="Google Shape;511;p29"/>
          <p:cNvCxnSpPr/>
          <p:nvPr/>
        </p:nvCxnSpPr>
        <p:spPr>
          <a:xfrm>
            <a:off x="3102850" y="3637062"/>
            <a:ext cx="1531200" cy="0"/>
          </a:xfrm>
          <a:prstGeom prst="straightConnector1">
            <a:avLst/>
          </a:prstGeom>
          <a:noFill/>
          <a:ln cap="flat" cmpd="sng" w="19050">
            <a:solidFill>
              <a:schemeClr val="accent4"/>
            </a:solidFill>
            <a:prstDash val="solid"/>
            <a:round/>
            <a:headEnd len="med" w="med" type="none"/>
            <a:tailEnd len="med" w="med" type="oval"/>
          </a:ln>
        </p:spPr>
      </p:cxnSp>
      <p:sp>
        <p:nvSpPr>
          <p:cNvPr id="512" name="Google Shape;512;p29"/>
          <p:cNvSpPr txBox="1"/>
          <p:nvPr/>
        </p:nvSpPr>
        <p:spPr>
          <a:xfrm>
            <a:off x="4894575" y="3377400"/>
            <a:ext cx="3792300" cy="5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accent5"/>
                </a:solidFill>
                <a:latin typeface="Fira Sans Extra Condensed"/>
                <a:ea typeface="Fira Sans Extra Condensed"/>
                <a:cs typeface="Fira Sans Extra Condensed"/>
                <a:sym typeface="Fira Sans Extra Condensed"/>
              </a:rPr>
              <a:t>Cloud Integration</a:t>
            </a:r>
            <a:endParaRPr b="1" sz="2300">
              <a:solidFill>
                <a:schemeClr val="accent5"/>
              </a:solidFill>
              <a:latin typeface="Fira Sans Extra Condensed"/>
              <a:ea typeface="Fira Sans Extra Condensed"/>
              <a:cs typeface="Fira Sans Extra Condensed"/>
              <a:sym typeface="Fira Sans Extra Condensed"/>
            </a:endParaRPr>
          </a:p>
        </p:txBody>
      </p:sp>
      <p:grpSp>
        <p:nvGrpSpPr>
          <p:cNvPr id="513" name="Google Shape;513;p29"/>
          <p:cNvGrpSpPr/>
          <p:nvPr/>
        </p:nvGrpSpPr>
        <p:grpSpPr>
          <a:xfrm>
            <a:off x="2322195" y="1978731"/>
            <a:ext cx="480179" cy="429901"/>
            <a:chOff x="2169795" y="1961000"/>
            <a:chExt cx="480179" cy="429901"/>
          </a:xfrm>
        </p:grpSpPr>
        <p:sp>
          <p:nvSpPr>
            <p:cNvPr id="514" name="Google Shape;514;p29"/>
            <p:cNvSpPr/>
            <p:nvPr/>
          </p:nvSpPr>
          <p:spPr>
            <a:xfrm>
              <a:off x="2169795" y="1961000"/>
              <a:ext cx="480179" cy="429901"/>
            </a:xfrm>
            <a:custGeom>
              <a:rect b="b" l="l" r="r" t="t"/>
              <a:pathLst>
                <a:path extrusionOk="0" h="33133" w="37008">
                  <a:moveTo>
                    <a:pt x="13749" y="1"/>
                  </a:moveTo>
                  <a:cubicBezTo>
                    <a:pt x="13098" y="1"/>
                    <a:pt x="12410" y="79"/>
                    <a:pt x="11693" y="264"/>
                  </a:cubicBezTo>
                  <a:cubicBezTo>
                    <a:pt x="11051" y="436"/>
                    <a:pt x="10361" y="703"/>
                    <a:pt x="9671" y="1063"/>
                  </a:cubicBezTo>
                  <a:cubicBezTo>
                    <a:pt x="5329" y="3352"/>
                    <a:pt x="5126" y="6972"/>
                    <a:pt x="5314" y="8728"/>
                  </a:cubicBezTo>
                  <a:cubicBezTo>
                    <a:pt x="5376" y="9339"/>
                    <a:pt x="5502" y="9731"/>
                    <a:pt x="5502" y="9731"/>
                  </a:cubicBezTo>
                  <a:cubicBezTo>
                    <a:pt x="5502" y="9731"/>
                    <a:pt x="4326" y="10201"/>
                    <a:pt x="3072" y="11283"/>
                  </a:cubicBezTo>
                  <a:cubicBezTo>
                    <a:pt x="1113" y="12991"/>
                    <a:pt x="0" y="15405"/>
                    <a:pt x="63" y="18023"/>
                  </a:cubicBezTo>
                  <a:cubicBezTo>
                    <a:pt x="204" y="23430"/>
                    <a:pt x="4499" y="25985"/>
                    <a:pt x="8041" y="26377"/>
                  </a:cubicBezTo>
                  <a:cubicBezTo>
                    <a:pt x="8410" y="26419"/>
                    <a:pt x="8784" y="26436"/>
                    <a:pt x="9159" y="26436"/>
                  </a:cubicBezTo>
                  <a:cubicBezTo>
                    <a:pt x="9757" y="26436"/>
                    <a:pt x="10360" y="26394"/>
                    <a:pt x="10957" y="26346"/>
                  </a:cubicBezTo>
                  <a:lnTo>
                    <a:pt x="10957" y="26346"/>
                  </a:lnTo>
                  <a:cubicBezTo>
                    <a:pt x="11145" y="28180"/>
                    <a:pt x="10972" y="29982"/>
                    <a:pt x="9797" y="33133"/>
                  </a:cubicBezTo>
                  <a:cubicBezTo>
                    <a:pt x="10831" y="32992"/>
                    <a:pt x="11772" y="32678"/>
                    <a:pt x="12602" y="32271"/>
                  </a:cubicBezTo>
                  <a:cubicBezTo>
                    <a:pt x="15831" y="30703"/>
                    <a:pt x="17618" y="27662"/>
                    <a:pt x="18198" y="26534"/>
                  </a:cubicBezTo>
                  <a:cubicBezTo>
                    <a:pt x="18339" y="26252"/>
                    <a:pt x="18418" y="26095"/>
                    <a:pt x="18418" y="26095"/>
                  </a:cubicBezTo>
                  <a:cubicBezTo>
                    <a:pt x="18418" y="26095"/>
                    <a:pt x="24358" y="26142"/>
                    <a:pt x="27587" y="26158"/>
                  </a:cubicBezTo>
                  <a:lnTo>
                    <a:pt x="29452" y="26158"/>
                  </a:lnTo>
                  <a:cubicBezTo>
                    <a:pt x="30048" y="26158"/>
                    <a:pt x="31427" y="25970"/>
                    <a:pt x="32854" y="25217"/>
                  </a:cubicBezTo>
                  <a:cubicBezTo>
                    <a:pt x="34374" y="24434"/>
                    <a:pt x="35941" y="23023"/>
                    <a:pt x="36631" y="20562"/>
                  </a:cubicBezTo>
                  <a:cubicBezTo>
                    <a:pt x="36882" y="19669"/>
                    <a:pt x="37007" y="18634"/>
                    <a:pt x="36976" y="17443"/>
                  </a:cubicBezTo>
                  <a:cubicBezTo>
                    <a:pt x="36898" y="14183"/>
                    <a:pt x="35691" y="12192"/>
                    <a:pt x="34343" y="10969"/>
                  </a:cubicBezTo>
                  <a:cubicBezTo>
                    <a:pt x="33386" y="10092"/>
                    <a:pt x="32352" y="9606"/>
                    <a:pt x="31615" y="9355"/>
                  </a:cubicBezTo>
                  <a:cubicBezTo>
                    <a:pt x="31004" y="9151"/>
                    <a:pt x="30596" y="9088"/>
                    <a:pt x="30596" y="9088"/>
                  </a:cubicBezTo>
                  <a:cubicBezTo>
                    <a:pt x="30596" y="9088"/>
                    <a:pt x="30659" y="6816"/>
                    <a:pt x="27430" y="4041"/>
                  </a:cubicBezTo>
                  <a:cubicBezTo>
                    <a:pt x="26161" y="2944"/>
                    <a:pt x="24750" y="2489"/>
                    <a:pt x="23512" y="2348"/>
                  </a:cubicBezTo>
                  <a:cubicBezTo>
                    <a:pt x="23180" y="2310"/>
                    <a:pt x="22859" y="2294"/>
                    <a:pt x="22557" y="2294"/>
                  </a:cubicBezTo>
                  <a:cubicBezTo>
                    <a:pt x="21129" y="2294"/>
                    <a:pt x="20095" y="2646"/>
                    <a:pt x="20095" y="2646"/>
                  </a:cubicBezTo>
                  <a:cubicBezTo>
                    <a:pt x="20095" y="2646"/>
                    <a:pt x="17529" y="1"/>
                    <a:pt x="13749" y="1"/>
                  </a:cubicBezTo>
                  <a:close/>
                </a:path>
              </a:pathLst>
            </a:custGeom>
            <a:gradFill>
              <a:gsLst>
                <a:gs pos="0">
                  <a:schemeClr val="accent1"/>
                </a:gs>
                <a:gs pos="66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29"/>
            <p:cNvGrpSpPr/>
            <p:nvPr/>
          </p:nvGrpSpPr>
          <p:grpSpPr>
            <a:xfrm>
              <a:off x="2328214" y="2066087"/>
              <a:ext cx="163691" cy="163700"/>
              <a:chOff x="4106192" y="1959639"/>
              <a:chExt cx="406788" cy="406809"/>
            </a:xfrm>
          </p:grpSpPr>
          <p:sp>
            <p:nvSpPr>
              <p:cNvPr id="516" name="Google Shape;516;p29"/>
              <p:cNvSpPr/>
              <p:nvPr/>
            </p:nvSpPr>
            <p:spPr>
              <a:xfrm>
                <a:off x="4106192" y="1959639"/>
                <a:ext cx="406788" cy="406809"/>
              </a:xfrm>
              <a:custGeom>
                <a:rect b="b" l="l" r="r" t="t"/>
                <a:pathLst>
                  <a:path extrusionOk="0" h="8559" w="8559">
                    <a:moveTo>
                      <a:pt x="0" y="0"/>
                    </a:moveTo>
                    <a:lnTo>
                      <a:pt x="0" y="8558"/>
                    </a:lnTo>
                    <a:lnTo>
                      <a:pt x="8558" y="8558"/>
                    </a:lnTo>
                    <a:lnTo>
                      <a:pt x="8558" y="8245"/>
                    </a:lnTo>
                    <a:lnTo>
                      <a:pt x="314" y="8245"/>
                    </a:lnTo>
                    <a:lnTo>
                      <a:pt x="314" y="8135"/>
                    </a:lnTo>
                    <a:cubicBezTo>
                      <a:pt x="314" y="5455"/>
                      <a:pt x="314" y="2774"/>
                      <a:pt x="314" y="94"/>
                    </a:cubicBezTo>
                    <a:cubicBezTo>
                      <a:pt x="314" y="63"/>
                      <a:pt x="314" y="31"/>
                      <a:pt x="3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4167265" y="1992387"/>
                <a:ext cx="314394" cy="304002"/>
              </a:xfrm>
              <a:custGeom>
                <a:rect b="b" l="l" r="r" t="t"/>
                <a:pathLst>
                  <a:path extrusionOk="0" h="6396" w="6615">
                    <a:moveTo>
                      <a:pt x="6349" y="1"/>
                    </a:moveTo>
                    <a:cubicBezTo>
                      <a:pt x="5769" y="440"/>
                      <a:pt x="5204" y="879"/>
                      <a:pt x="4624" y="1302"/>
                    </a:cubicBezTo>
                    <a:cubicBezTo>
                      <a:pt x="4875" y="1411"/>
                      <a:pt x="5095" y="1506"/>
                      <a:pt x="5330" y="1600"/>
                    </a:cubicBezTo>
                    <a:cubicBezTo>
                      <a:pt x="5063" y="2227"/>
                      <a:pt x="4812" y="2838"/>
                      <a:pt x="4562" y="3449"/>
                    </a:cubicBezTo>
                    <a:cubicBezTo>
                      <a:pt x="4201" y="3026"/>
                      <a:pt x="3841" y="2634"/>
                      <a:pt x="3496" y="2227"/>
                    </a:cubicBezTo>
                    <a:cubicBezTo>
                      <a:pt x="3120" y="2932"/>
                      <a:pt x="2759" y="3622"/>
                      <a:pt x="2383" y="4327"/>
                    </a:cubicBezTo>
                    <a:cubicBezTo>
                      <a:pt x="2007" y="3966"/>
                      <a:pt x="1631" y="3606"/>
                      <a:pt x="1270" y="3245"/>
                    </a:cubicBezTo>
                    <a:cubicBezTo>
                      <a:pt x="847" y="4217"/>
                      <a:pt x="424" y="5173"/>
                      <a:pt x="0" y="6145"/>
                    </a:cubicBezTo>
                    <a:cubicBezTo>
                      <a:pt x="188" y="6223"/>
                      <a:pt x="377" y="6302"/>
                      <a:pt x="565" y="6396"/>
                    </a:cubicBezTo>
                    <a:cubicBezTo>
                      <a:pt x="862" y="5691"/>
                      <a:pt x="1176" y="5017"/>
                      <a:pt x="1474" y="4311"/>
                    </a:cubicBezTo>
                    <a:cubicBezTo>
                      <a:pt x="1834" y="4672"/>
                      <a:pt x="2179" y="5001"/>
                      <a:pt x="2540" y="5346"/>
                    </a:cubicBezTo>
                    <a:cubicBezTo>
                      <a:pt x="2900" y="4672"/>
                      <a:pt x="3261" y="3998"/>
                      <a:pt x="3621" y="3308"/>
                    </a:cubicBezTo>
                    <a:cubicBezTo>
                      <a:pt x="3997" y="3747"/>
                      <a:pt x="4358" y="4170"/>
                      <a:pt x="4734" y="4609"/>
                    </a:cubicBezTo>
                    <a:cubicBezTo>
                      <a:pt x="5126" y="3684"/>
                      <a:pt x="5518" y="2759"/>
                      <a:pt x="5894" y="1850"/>
                    </a:cubicBezTo>
                    <a:cubicBezTo>
                      <a:pt x="6145" y="1944"/>
                      <a:pt x="6364" y="2038"/>
                      <a:pt x="6615" y="2148"/>
                    </a:cubicBezTo>
                    <a:cubicBezTo>
                      <a:pt x="6521" y="1427"/>
                      <a:pt x="6443" y="722"/>
                      <a:pt x="63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518" name="Google Shape;518;p29"/>
          <p:cNvCxnSpPr/>
          <p:nvPr/>
        </p:nvCxnSpPr>
        <p:spPr>
          <a:xfrm>
            <a:off x="3081550" y="2148713"/>
            <a:ext cx="1552500" cy="0"/>
          </a:xfrm>
          <a:prstGeom prst="straightConnector1">
            <a:avLst/>
          </a:prstGeom>
          <a:noFill/>
          <a:ln cap="flat" cmpd="sng" w="19050">
            <a:solidFill>
              <a:schemeClr val="accent2"/>
            </a:solidFill>
            <a:prstDash val="solid"/>
            <a:round/>
            <a:headEnd len="med" w="med" type="none"/>
            <a:tailEnd len="med" w="med" type="oval"/>
          </a:ln>
        </p:spPr>
      </p:cxnSp>
      <p:sp>
        <p:nvSpPr>
          <p:cNvPr id="519" name="Google Shape;519;p29"/>
          <p:cNvSpPr txBox="1"/>
          <p:nvPr/>
        </p:nvSpPr>
        <p:spPr>
          <a:xfrm>
            <a:off x="4894575" y="1889075"/>
            <a:ext cx="3792300" cy="5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accent2"/>
                </a:solidFill>
                <a:latin typeface="Fira Sans Extra Condensed"/>
                <a:ea typeface="Fira Sans Extra Condensed"/>
                <a:cs typeface="Fira Sans Extra Condensed"/>
                <a:sym typeface="Fira Sans Extra Condensed"/>
              </a:rPr>
              <a:t>Efficient Resource Management</a:t>
            </a:r>
            <a:endParaRPr b="1" sz="2300">
              <a:solidFill>
                <a:schemeClr val="accent2"/>
              </a:solidFill>
              <a:latin typeface="Fira Sans Extra Condensed"/>
              <a:ea typeface="Fira Sans Extra Condensed"/>
              <a:cs typeface="Fira Sans Extra Condensed"/>
              <a:sym typeface="Fira Sans Extra Condensed"/>
            </a:endParaRPr>
          </a:p>
        </p:txBody>
      </p:sp>
      <p:cxnSp>
        <p:nvCxnSpPr>
          <p:cNvPr id="520" name="Google Shape;520;p29"/>
          <p:cNvCxnSpPr/>
          <p:nvPr/>
        </p:nvCxnSpPr>
        <p:spPr>
          <a:xfrm>
            <a:off x="2518150" y="4371140"/>
            <a:ext cx="2115900" cy="0"/>
          </a:xfrm>
          <a:prstGeom prst="straightConnector1">
            <a:avLst/>
          </a:prstGeom>
          <a:noFill/>
          <a:ln cap="flat" cmpd="sng" w="19050">
            <a:solidFill>
              <a:schemeClr val="accent6"/>
            </a:solidFill>
            <a:prstDash val="solid"/>
            <a:round/>
            <a:headEnd len="med" w="med" type="none"/>
            <a:tailEnd len="med" w="med" type="oval"/>
          </a:ln>
        </p:spPr>
      </p:cxnSp>
      <p:grpSp>
        <p:nvGrpSpPr>
          <p:cNvPr id="521" name="Google Shape;521;p29"/>
          <p:cNvGrpSpPr/>
          <p:nvPr/>
        </p:nvGrpSpPr>
        <p:grpSpPr>
          <a:xfrm>
            <a:off x="1732400" y="4215598"/>
            <a:ext cx="490144" cy="455500"/>
            <a:chOff x="1580000" y="4130758"/>
            <a:chExt cx="490144" cy="455500"/>
          </a:xfrm>
        </p:grpSpPr>
        <p:sp>
          <p:nvSpPr>
            <p:cNvPr id="522" name="Google Shape;522;p29"/>
            <p:cNvSpPr/>
            <p:nvPr/>
          </p:nvSpPr>
          <p:spPr>
            <a:xfrm>
              <a:off x="1580000" y="4130758"/>
              <a:ext cx="490144" cy="455500"/>
            </a:xfrm>
            <a:custGeom>
              <a:rect b="b" l="l" r="r" t="t"/>
              <a:pathLst>
                <a:path extrusionOk="0" h="35106" w="37776">
                  <a:moveTo>
                    <a:pt x="14439" y="0"/>
                  </a:moveTo>
                  <a:cubicBezTo>
                    <a:pt x="13920" y="0"/>
                    <a:pt x="13376" y="42"/>
                    <a:pt x="12806" y="136"/>
                  </a:cubicBezTo>
                  <a:cubicBezTo>
                    <a:pt x="12258" y="214"/>
                    <a:pt x="11678" y="355"/>
                    <a:pt x="11066" y="543"/>
                  </a:cubicBezTo>
                  <a:cubicBezTo>
                    <a:pt x="6364" y="2079"/>
                    <a:pt x="5533" y="5935"/>
                    <a:pt x="5471" y="8192"/>
                  </a:cubicBezTo>
                  <a:cubicBezTo>
                    <a:pt x="5439" y="9211"/>
                    <a:pt x="5580" y="9901"/>
                    <a:pt x="5580" y="9901"/>
                  </a:cubicBezTo>
                  <a:cubicBezTo>
                    <a:pt x="5580" y="9901"/>
                    <a:pt x="4812" y="10199"/>
                    <a:pt x="3872" y="10904"/>
                  </a:cubicBezTo>
                  <a:cubicBezTo>
                    <a:pt x="1270" y="12848"/>
                    <a:pt x="0" y="16139"/>
                    <a:pt x="486" y="19353"/>
                  </a:cubicBezTo>
                  <a:cubicBezTo>
                    <a:pt x="1113" y="23459"/>
                    <a:pt x="4671" y="26516"/>
                    <a:pt x="8292" y="26531"/>
                  </a:cubicBezTo>
                  <a:lnTo>
                    <a:pt x="10565" y="26531"/>
                  </a:lnTo>
                  <a:cubicBezTo>
                    <a:pt x="10189" y="30716"/>
                    <a:pt x="7696" y="35105"/>
                    <a:pt x="7696" y="35105"/>
                  </a:cubicBezTo>
                  <a:cubicBezTo>
                    <a:pt x="7696" y="35105"/>
                    <a:pt x="8355" y="35074"/>
                    <a:pt x="9342" y="34886"/>
                  </a:cubicBezTo>
                  <a:cubicBezTo>
                    <a:pt x="10894" y="34588"/>
                    <a:pt x="13229" y="33883"/>
                    <a:pt x="15016" y="32174"/>
                  </a:cubicBezTo>
                  <a:cubicBezTo>
                    <a:pt x="16019" y="31234"/>
                    <a:pt x="16740" y="30168"/>
                    <a:pt x="17242" y="29212"/>
                  </a:cubicBezTo>
                  <a:cubicBezTo>
                    <a:pt x="18057" y="27738"/>
                    <a:pt x="18339" y="26531"/>
                    <a:pt x="18339" y="26531"/>
                  </a:cubicBezTo>
                  <a:lnTo>
                    <a:pt x="30612" y="26531"/>
                  </a:lnTo>
                  <a:cubicBezTo>
                    <a:pt x="31051" y="26531"/>
                    <a:pt x="32211" y="26453"/>
                    <a:pt x="33465" y="25873"/>
                  </a:cubicBezTo>
                  <a:cubicBezTo>
                    <a:pt x="34938" y="25199"/>
                    <a:pt x="36568" y="23820"/>
                    <a:pt x="37305" y="21092"/>
                  </a:cubicBezTo>
                  <a:cubicBezTo>
                    <a:pt x="37525" y="20262"/>
                    <a:pt x="37666" y="19290"/>
                    <a:pt x="37697" y="18193"/>
                  </a:cubicBezTo>
                  <a:cubicBezTo>
                    <a:pt x="37775" y="14948"/>
                    <a:pt x="36631" y="12863"/>
                    <a:pt x="35267" y="11531"/>
                  </a:cubicBezTo>
                  <a:cubicBezTo>
                    <a:pt x="34029" y="10308"/>
                    <a:pt x="32603" y="9713"/>
                    <a:pt x="31772" y="9462"/>
                  </a:cubicBezTo>
                  <a:cubicBezTo>
                    <a:pt x="31333" y="9321"/>
                    <a:pt x="31051" y="9274"/>
                    <a:pt x="31051" y="9274"/>
                  </a:cubicBezTo>
                  <a:cubicBezTo>
                    <a:pt x="31051" y="9274"/>
                    <a:pt x="31114" y="7001"/>
                    <a:pt x="28339" y="4791"/>
                  </a:cubicBezTo>
                  <a:cubicBezTo>
                    <a:pt x="26584" y="3396"/>
                    <a:pt x="24969" y="3036"/>
                    <a:pt x="23778" y="3036"/>
                  </a:cubicBezTo>
                  <a:cubicBezTo>
                    <a:pt x="22493" y="3036"/>
                    <a:pt x="21694" y="3459"/>
                    <a:pt x="21694" y="3459"/>
                  </a:cubicBezTo>
                  <a:cubicBezTo>
                    <a:pt x="21694" y="3459"/>
                    <a:pt x="19138" y="0"/>
                    <a:pt x="14439" y="0"/>
                  </a:cubicBezTo>
                  <a:close/>
                </a:path>
              </a:pathLst>
            </a:custGeom>
            <a:gradFill>
              <a:gsLst>
                <a:gs pos="0">
                  <a:schemeClr val="accent1"/>
                </a:gs>
                <a:gs pos="66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29"/>
            <p:cNvGrpSpPr/>
            <p:nvPr/>
          </p:nvGrpSpPr>
          <p:grpSpPr>
            <a:xfrm>
              <a:off x="1716295" y="4226587"/>
              <a:ext cx="197006" cy="196004"/>
              <a:chOff x="3435663" y="3579351"/>
              <a:chExt cx="379222" cy="377293"/>
            </a:xfrm>
          </p:grpSpPr>
          <p:sp>
            <p:nvSpPr>
              <p:cNvPr id="524" name="Google Shape;524;p29"/>
              <p:cNvSpPr/>
              <p:nvPr/>
            </p:nvSpPr>
            <p:spPr>
              <a:xfrm>
                <a:off x="3435663" y="3579351"/>
                <a:ext cx="178086" cy="304002"/>
              </a:xfrm>
              <a:custGeom>
                <a:rect b="b" l="l" r="r" t="t"/>
                <a:pathLst>
                  <a:path extrusionOk="0" h="6396" w="3747">
                    <a:moveTo>
                      <a:pt x="3511" y="1"/>
                    </a:moveTo>
                    <a:cubicBezTo>
                      <a:pt x="3355" y="16"/>
                      <a:pt x="3213" y="32"/>
                      <a:pt x="3072" y="63"/>
                    </a:cubicBezTo>
                    <a:cubicBezTo>
                      <a:pt x="2101" y="252"/>
                      <a:pt x="1301" y="737"/>
                      <a:pt x="721" y="1537"/>
                    </a:cubicBezTo>
                    <a:cubicBezTo>
                      <a:pt x="298" y="2117"/>
                      <a:pt x="63" y="2759"/>
                      <a:pt x="16" y="3465"/>
                    </a:cubicBezTo>
                    <a:cubicBezTo>
                      <a:pt x="16" y="3480"/>
                      <a:pt x="0" y="3496"/>
                      <a:pt x="0" y="3512"/>
                    </a:cubicBezTo>
                    <a:lnTo>
                      <a:pt x="0" y="3982"/>
                    </a:lnTo>
                    <a:cubicBezTo>
                      <a:pt x="0" y="3998"/>
                      <a:pt x="16" y="4013"/>
                      <a:pt x="16" y="4045"/>
                    </a:cubicBezTo>
                    <a:cubicBezTo>
                      <a:pt x="63" y="4750"/>
                      <a:pt x="298" y="5393"/>
                      <a:pt x="721" y="5973"/>
                    </a:cubicBezTo>
                    <a:cubicBezTo>
                      <a:pt x="847" y="6114"/>
                      <a:pt x="972" y="6255"/>
                      <a:pt x="1082" y="6396"/>
                    </a:cubicBezTo>
                    <a:cubicBezTo>
                      <a:pt x="1113" y="6380"/>
                      <a:pt x="1129" y="6365"/>
                      <a:pt x="1129" y="6365"/>
                    </a:cubicBezTo>
                    <a:cubicBezTo>
                      <a:pt x="1991" y="5502"/>
                      <a:pt x="2837" y="4656"/>
                      <a:pt x="3699" y="3794"/>
                    </a:cubicBezTo>
                    <a:cubicBezTo>
                      <a:pt x="3715" y="3763"/>
                      <a:pt x="3731" y="3716"/>
                      <a:pt x="3731" y="3684"/>
                    </a:cubicBezTo>
                    <a:cubicBezTo>
                      <a:pt x="3746" y="2462"/>
                      <a:pt x="3746" y="1223"/>
                      <a:pt x="37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3636799" y="3579351"/>
                <a:ext cx="178086" cy="178095"/>
              </a:xfrm>
              <a:custGeom>
                <a:rect b="b" l="l" r="r" t="t"/>
                <a:pathLst>
                  <a:path extrusionOk="0" h="3747" w="3747">
                    <a:moveTo>
                      <a:pt x="0" y="1"/>
                    </a:moveTo>
                    <a:lnTo>
                      <a:pt x="0" y="3747"/>
                    </a:lnTo>
                    <a:lnTo>
                      <a:pt x="3746" y="3747"/>
                    </a:lnTo>
                    <a:cubicBezTo>
                      <a:pt x="3746" y="3716"/>
                      <a:pt x="3746" y="3684"/>
                      <a:pt x="3746" y="3653"/>
                    </a:cubicBezTo>
                    <a:cubicBezTo>
                      <a:pt x="3731" y="3010"/>
                      <a:pt x="3558" y="2383"/>
                      <a:pt x="3214" y="1835"/>
                    </a:cubicBezTo>
                    <a:cubicBezTo>
                      <a:pt x="2634" y="863"/>
                      <a:pt x="1787" y="283"/>
                      <a:pt x="674" y="63"/>
                    </a:cubicBezTo>
                    <a:cubicBezTo>
                      <a:pt x="533" y="32"/>
                      <a:pt x="376" y="16"/>
                      <a:pt x="2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3502676" y="3779024"/>
                <a:ext cx="304033" cy="177620"/>
              </a:xfrm>
              <a:custGeom>
                <a:rect b="b" l="l" r="r" t="t"/>
                <a:pathLst>
                  <a:path extrusionOk="0" h="3737" w="6397">
                    <a:moveTo>
                      <a:pt x="2713" y="0"/>
                    </a:moveTo>
                    <a:cubicBezTo>
                      <a:pt x="2681" y="0"/>
                      <a:pt x="2634" y="16"/>
                      <a:pt x="2603" y="47"/>
                    </a:cubicBezTo>
                    <a:cubicBezTo>
                      <a:pt x="1756" y="894"/>
                      <a:pt x="894" y="1740"/>
                      <a:pt x="48" y="2602"/>
                    </a:cubicBezTo>
                    <a:cubicBezTo>
                      <a:pt x="32" y="2618"/>
                      <a:pt x="17" y="2634"/>
                      <a:pt x="1" y="2634"/>
                    </a:cubicBezTo>
                    <a:cubicBezTo>
                      <a:pt x="656" y="3310"/>
                      <a:pt x="1620" y="3737"/>
                      <a:pt x="2646" y="3737"/>
                    </a:cubicBezTo>
                    <a:cubicBezTo>
                      <a:pt x="3117" y="3737"/>
                      <a:pt x="3602" y="3646"/>
                      <a:pt x="4076" y="3449"/>
                    </a:cubicBezTo>
                    <a:cubicBezTo>
                      <a:pt x="5628" y="2806"/>
                      <a:pt x="6396" y="1317"/>
                      <a:pt x="63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7" name="Google Shape;527;p29"/>
          <p:cNvSpPr txBox="1"/>
          <p:nvPr/>
        </p:nvSpPr>
        <p:spPr>
          <a:xfrm>
            <a:off x="4894575" y="4111500"/>
            <a:ext cx="3792300" cy="5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accent6"/>
                </a:solidFill>
                <a:latin typeface="Fira Sans Extra Condensed"/>
                <a:ea typeface="Fira Sans Extra Condensed"/>
                <a:cs typeface="Fira Sans Extra Condensed"/>
                <a:sym typeface="Fira Sans Extra Condensed"/>
              </a:rPr>
              <a:t>Fault Tolerance</a:t>
            </a:r>
            <a:endParaRPr b="1" sz="2300">
              <a:solidFill>
                <a:schemeClr val="accent6"/>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0"/>
          <p:cNvSpPr txBox="1"/>
          <p:nvPr>
            <p:ph type="title"/>
          </p:nvPr>
        </p:nvSpPr>
        <p:spPr>
          <a:xfrm>
            <a:off x="457200" y="3981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Features</a:t>
            </a:r>
            <a:endParaRPr/>
          </a:p>
        </p:txBody>
      </p:sp>
      <p:pic>
        <p:nvPicPr>
          <p:cNvPr id="533" name="Google Shape;533;p30"/>
          <p:cNvPicPr preferRelativeResize="0"/>
          <p:nvPr/>
        </p:nvPicPr>
        <p:blipFill>
          <a:blip r:embed="rId3">
            <a:alphaModFix/>
          </a:blip>
          <a:stretch>
            <a:fillRect/>
          </a:stretch>
        </p:blipFill>
        <p:spPr>
          <a:xfrm>
            <a:off x="2868975" y="1013600"/>
            <a:ext cx="3406039" cy="3867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1"/>
          <p:cNvSpPr txBox="1"/>
          <p:nvPr>
            <p:ph type="title"/>
          </p:nvPr>
        </p:nvSpPr>
        <p:spPr>
          <a:xfrm>
            <a:off x="457200" y="3981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Features and Benefits</a:t>
            </a:r>
            <a:endParaRPr/>
          </a:p>
        </p:txBody>
      </p:sp>
      <p:pic>
        <p:nvPicPr>
          <p:cNvPr id="539" name="Google Shape;539;p31"/>
          <p:cNvPicPr preferRelativeResize="0"/>
          <p:nvPr/>
        </p:nvPicPr>
        <p:blipFill rotWithShape="1">
          <a:blip r:embed="rId3">
            <a:alphaModFix/>
          </a:blip>
          <a:srcRect b="56887" l="0" r="0" t="0"/>
          <a:stretch/>
        </p:blipFill>
        <p:spPr>
          <a:xfrm>
            <a:off x="824325" y="1077550"/>
            <a:ext cx="7495350" cy="1729850"/>
          </a:xfrm>
          <a:prstGeom prst="rect">
            <a:avLst/>
          </a:prstGeom>
          <a:noFill/>
          <a:ln>
            <a:noFill/>
          </a:ln>
        </p:spPr>
      </p:pic>
      <p:pic>
        <p:nvPicPr>
          <p:cNvPr id="540" name="Google Shape;540;p31"/>
          <p:cNvPicPr preferRelativeResize="0"/>
          <p:nvPr/>
        </p:nvPicPr>
        <p:blipFill rotWithShape="1">
          <a:blip r:embed="rId3">
            <a:alphaModFix/>
          </a:blip>
          <a:srcRect b="0" l="0" r="0" t="54977"/>
          <a:stretch/>
        </p:blipFill>
        <p:spPr>
          <a:xfrm>
            <a:off x="824325" y="2938828"/>
            <a:ext cx="7495350" cy="180654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457200" y="3981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grpSp>
        <p:nvGrpSpPr>
          <p:cNvPr id="65" name="Google Shape;65;p14"/>
          <p:cNvGrpSpPr/>
          <p:nvPr/>
        </p:nvGrpSpPr>
        <p:grpSpPr>
          <a:xfrm flipH="1">
            <a:off x="4162110" y="1608138"/>
            <a:ext cx="364188" cy="368792"/>
            <a:chOff x="6665701" y="1263473"/>
            <a:chExt cx="364188" cy="368755"/>
          </a:xfrm>
        </p:grpSpPr>
        <p:sp>
          <p:nvSpPr>
            <p:cNvPr id="66" name="Google Shape;66;p14"/>
            <p:cNvSpPr/>
            <p:nvPr/>
          </p:nvSpPr>
          <p:spPr>
            <a:xfrm>
              <a:off x="6665701" y="1417286"/>
              <a:ext cx="97292" cy="214928"/>
            </a:xfrm>
            <a:custGeom>
              <a:rect b="b" l="l" r="r" t="t"/>
              <a:pathLst>
                <a:path extrusionOk="0" h="9508" w="4304">
                  <a:moveTo>
                    <a:pt x="0" y="1"/>
                  </a:moveTo>
                  <a:lnTo>
                    <a:pt x="0" y="9507"/>
                  </a:lnTo>
                  <a:lnTo>
                    <a:pt x="4303" y="9507"/>
                  </a:lnTo>
                  <a:lnTo>
                    <a:pt x="4303" y="1"/>
                  </a:ln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6799149" y="1340391"/>
              <a:ext cx="97292" cy="291831"/>
            </a:xfrm>
            <a:custGeom>
              <a:rect b="b" l="l" r="r" t="t"/>
              <a:pathLst>
                <a:path extrusionOk="0" h="12910" w="4304">
                  <a:moveTo>
                    <a:pt x="1" y="0"/>
                  </a:moveTo>
                  <a:lnTo>
                    <a:pt x="1" y="12909"/>
                  </a:lnTo>
                  <a:lnTo>
                    <a:pt x="4304" y="12909"/>
                  </a:lnTo>
                  <a:lnTo>
                    <a:pt x="4304" y="0"/>
                  </a:ln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6932597" y="1263473"/>
              <a:ext cx="97292" cy="368755"/>
            </a:xfrm>
            <a:custGeom>
              <a:rect b="b" l="l" r="r" t="t"/>
              <a:pathLst>
                <a:path extrusionOk="0" h="16313" w="4304">
                  <a:moveTo>
                    <a:pt x="1" y="1"/>
                  </a:moveTo>
                  <a:lnTo>
                    <a:pt x="1" y="16312"/>
                  </a:lnTo>
                  <a:lnTo>
                    <a:pt x="4304" y="16312"/>
                  </a:lnTo>
                  <a:lnTo>
                    <a:pt x="4304" y="1"/>
                  </a:ln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14"/>
          <p:cNvSpPr/>
          <p:nvPr/>
        </p:nvSpPr>
        <p:spPr>
          <a:xfrm flipH="1">
            <a:off x="4195090" y="2745097"/>
            <a:ext cx="364958" cy="364980"/>
          </a:xfrm>
          <a:custGeom>
            <a:rect b="b" l="l" r="r" t="t"/>
            <a:pathLst>
              <a:path extrusionOk="0" h="16146" w="16145">
                <a:moveTo>
                  <a:pt x="8072" y="4270"/>
                </a:moveTo>
                <a:cubicBezTo>
                  <a:pt x="10174" y="4270"/>
                  <a:pt x="11875" y="5971"/>
                  <a:pt x="11875" y="8073"/>
                </a:cubicBezTo>
                <a:cubicBezTo>
                  <a:pt x="11875" y="10174"/>
                  <a:pt x="10174" y="11875"/>
                  <a:pt x="8072" y="11875"/>
                </a:cubicBezTo>
                <a:cubicBezTo>
                  <a:pt x="6004" y="11875"/>
                  <a:pt x="4303" y="10174"/>
                  <a:pt x="4303" y="8073"/>
                </a:cubicBezTo>
                <a:cubicBezTo>
                  <a:pt x="4303" y="5971"/>
                  <a:pt x="6004" y="4270"/>
                  <a:pt x="8072" y="4270"/>
                </a:cubicBezTo>
                <a:close/>
                <a:moveTo>
                  <a:pt x="7372" y="0"/>
                </a:moveTo>
                <a:lnTo>
                  <a:pt x="6038" y="2435"/>
                </a:lnTo>
                <a:cubicBezTo>
                  <a:pt x="5871" y="2502"/>
                  <a:pt x="5704" y="2569"/>
                  <a:pt x="5537" y="2635"/>
                </a:cubicBezTo>
                <a:lnTo>
                  <a:pt x="2869" y="1868"/>
                </a:lnTo>
                <a:lnTo>
                  <a:pt x="1868" y="2869"/>
                </a:lnTo>
                <a:lnTo>
                  <a:pt x="2669" y="5537"/>
                </a:lnTo>
                <a:cubicBezTo>
                  <a:pt x="2569" y="5704"/>
                  <a:pt x="2502" y="5871"/>
                  <a:pt x="2468" y="6038"/>
                </a:cubicBezTo>
                <a:lnTo>
                  <a:pt x="0" y="7372"/>
                </a:lnTo>
                <a:lnTo>
                  <a:pt x="0" y="8806"/>
                </a:lnTo>
                <a:lnTo>
                  <a:pt x="2468" y="10107"/>
                </a:lnTo>
                <a:cubicBezTo>
                  <a:pt x="2502" y="10274"/>
                  <a:pt x="2602" y="10441"/>
                  <a:pt x="2669" y="10608"/>
                </a:cubicBezTo>
                <a:lnTo>
                  <a:pt x="1868" y="13276"/>
                </a:lnTo>
                <a:lnTo>
                  <a:pt x="2869" y="14277"/>
                </a:lnTo>
                <a:lnTo>
                  <a:pt x="5537" y="13510"/>
                </a:lnTo>
                <a:cubicBezTo>
                  <a:pt x="5704" y="13577"/>
                  <a:pt x="5871" y="13643"/>
                  <a:pt x="6038" y="13710"/>
                </a:cubicBezTo>
                <a:lnTo>
                  <a:pt x="7372" y="16145"/>
                </a:lnTo>
                <a:lnTo>
                  <a:pt x="8806" y="16145"/>
                </a:lnTo>
                <a:lnTo>
                  <a:pt x="10141" y="13710"/>
                </a:lnTo>
                <a:cubicBezTo>
                  <a:pt x="10307" y="13643"/>
                  <a:pt x="10474" y="13577"/>
                  <a:pt x="10608" y="13510"/>
                </a:cubicBezTo>
                <a:lnTo>
                  <a:pt x="13276" y="14277"/>
                </a:lnTo>
                <a:lnTo>
                  <a:pt x="14310" y="13276"/>
                </a:lnTo>
                <a:lnTo>
                  <a:pt x="13510" y="10608"/>
                </a:lnTo>
                <a:cubicBezTo>
                  <a:pt x="13576" y="10441"/>
                  <a:pt x="13643" y="10274"/>
                  <a:pt x="13710" y="10107"/>
                </a:cubicBezTo>
                <a:lnTo>
                  <a:pt x="16145" y="8806"/>
                </a:lnTo>
                <a:lnTo>
                  <a:pt x="16145" y="7372"/>
                </a:lnTo>
                <a:lnTo>
                  <a:pt x="13710" y="6038"/>
                </a:lnTo>
                <a:cubicBezTo>
                  <a:pt x="13643" y="5871"/>
                  <a:pt x="13576" y="5704"/>
                  <a:pt x="13510" y="5537"/>
                </a:cubicBezTo>
                <a:lnTo>
                  <a:pt x="14310" y="2869"/>
                </a:lnTo>
                <a:lnTo>
                  <a:pt x="13276" y="1868"/>
                </a:lnTo>
                <a:lnTo>
                  <a:pt x="10608" y="2635"/>
                </a:lnTo>
                <a:cubicBezTo>
                  <a:pt x="10474" y="2569"/>
                  <a:pt x="10307" y="2502"/>
                  <a:pt x="10141" y="2435"/>
                </a:cubicBezTo>
                <a:lnTo>
                  <a:pt x="8806" y="0"/>
                </a:lnTo>
                <a:close/>
              </a:path>
            </a:pathLst>
          </a:custGeom>
          <a:gradFill>
            <a:gsLst>
              <a:gs pos="0">
                <a:srgbClr val="45BFDE"/>
              </a:gs>
              <a:gs pos="100000">
                <a:srgbClr val="1E6E8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14"/>
          <p:cNvGrpSpPr/>
          <p:nvPr/>
        </p:nvGrpSpPr>
        <p:grpSpPr>
          <a:xfrm flipH="1">
            <a:off x="4195101" y="3906565"/>
            <a:ext cx="364980" cy="312183"/>
            <a:chOff x="6666447" y="2894320"/>
            <a:chExt cx="364980" cy="312183"/>
          </a:xfrm>
        </p:grpSpPr>
        <p:sp>
          <p:nvSpPr>
            <p:cNvPr id="71" name="Google Shape;71;p14"/>
            <p:cNvSpPr/>
            <p:nvPr/>
          </p:nvSpPr>
          <p:spPr>
            <a:xfrm>
              <a:off x="6746371" y="2894320"/>
              <a:ext cx="203603" cy="185519"/>
            </a:xfrm>
            <a:custGeom>
              <a:rect b="b" l="l" r="r" t="t"/>
              <a:pathLst>
                <a:path extrusionOk="0" h="8207" w="9007">
                  <a:moveTo>
                    <a:pt x="4504" y="0"/>
                  </a:moveTo>
                  <a:cubicBezTo>
                    <a:pt x="3453" y="0"/>
                    <a:pt x="2402" y="401"/>
                    <a:pt x="1602" y="1201"/>
                  </a:cubicBezTo>
                  <a:cubicBezTo>
                    <a:pt x="1" y="2802"/>
                    <a:pt x="1" y="5404"/>
                    <a:pt x="1602" y="7005"/>
                  </a:cubicBezTo>
                  <a:cubicBezTo>
                    <a:pt x="2402" y="7806"/>
                    <a:pt x="3453" y="8206"/>
                    <a:pt x="4504" y="8206"/>
                  </a:cubicBezTo>
                  <a:cubicBezTo>
                    <a:pt x="5555" y="8206"/>
                    <a:pt x="6605" y="7806"/>
                    <a:pt x="7406" y="7005"/>
                  </a:cubicBezTo>
                  <a:cubicBezTo>
                    <a:pt x="9007" y="5404"/>
                    <a:pt x="9007" y="2802"/>
                    <a:pt x="7406" y="1201"/>
                  </a:cubicBezTo>
                  <a:cubicBezTo>
                    <a:pt x="6605" y="401"/>
                    <a:pt x="5555" y="0"/>
                    <a:pt x="4504" y="0"/>
                  </a:cubicBez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6666447" y="3057175"/>
              <a:ext cx="364980" cy="149329"/>
            </a:xfrm>
            <a:custGeom>
              <a:rect b="b" l="l" r="r" t="t"/>
              <a:pathLst>
                <a:path extrusionOk="0" h="6606" w="16146">
                  <a:moveTo>
                    <a:pt x="4137" y="1"/>
                  </a:moveTo>
                  <a:cubicBezTo>
                    <a:pt x="1669" y="1268"/>
                    <a:pt x="1" y="3770"/>
                    <a:pt x="1" y="6605"/>
                  </a:cubicBezTo>
                  <a:lnTo>
                    <a:pt x="16146" y="6605"/>
                  </a:lnTo>
                  <a:cubicBezTo>
                    <a:pt x="16146" y="3770"/>
                    <a:pt x="14478" y="1268"/>
                    <a:pt x="12009" y="1"/>
                  </a:cubicBezTo>
                  <a:cubicBezTo>
                    <a:pt x="11175" y="1568"/>
                    <a:pt x="9708" y="2636"/>
                    <a:pt x="8073" y="2636"/>
                  </a:cubicBezTo>
                  <a:cubicBezTo>
                    <a:pt x="6405" y="2636"/>
                    <a:pt x="4938" y="1568"/>
                    <a:pt x="4137" y="1"/>
                  </a:cubicBez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4"/>
          <p:cNvSpPr txBox="1"/>
          <p:nvPr/>
        </p:nvSpPr>
        <p:spPr>
          <a:xfrm flipH="1">
            <a:off x="5273050" y="2547488"/>
            <a:ext cx="3413700" cy="760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Fira Sans Extra Condensed"/>
                <a:ea typeface="Fira Sans Extra Condensed"/>
                <a:cs typeface="Fira Sans Extra Condensed"/>
                <a:sym typeface="Fira Sans Extra Condensed"/>
              </a:rPr>
              <a:t>It acts as middleware, abstracting the complexities of underlying cloud infrastructure, allowing developers to focus on application logic.</a:t>
            </a:r>
            <a:endParaRPr>
              <a:latin typeface="Fira Sans Extra Condensed"/>
              <a:ea typeface="Fira Sans Extra Condensed"/>
              <a:cs typeface="Fira Sans Extra Condensed"/>
              <a:sym typeface="Fira Sans Extra Condensed"/>
            </a:endParaRPr>
          </a:p>
        </p:txBody>
      </p:sp>
      <p:sp>
        <p:nvSpPr>
          <p:cNvPr id="74" name="Google Shape;74;p14"/>
          <p:cNvSpPr txBox="1"/>
          <p:nvPr/>
        </p:nvSpPr>
        <p:spPr>
          <a:xfrm flipH="1">
            <a:off x="5273075" y="3682556"/>
            <a:ext cx="3413700" cy="760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Fira Sans Extra Condensed"/>
                <a:ea typeface="Fira Sans Extra Condensed"/>
                <a:cs typeface="Fira Sans Extra Condensed"/>
                <a:sym typeface="Fira Sans Extra Condensed"/>
              </a:rPr>
              <a:t>Key benefits include enhanced scalability, efficient resource management, and flexible programming models, enabling applications to adapt to dynamic workloads.</a:t>
            </a:r>
            <a:endParaRPr>
              <a:latin typeface="Fira Sans Extra Condensed"/>
              <a:ea typeface="Fira Sans Extra Condensed"/>
              <a:cs typeface="Fira Sans Extra Condensed"/>
              <a:sym typeface="Fira Sans Extra Condensed"/>
            </a:endParaRPr>
          </a:p>
        </p:txBody>
      </p:sp>
      <p:sp>
        <p:nvSpPr>
          <p:cNvPr id="75" name="Google Shape;75;p14"/>
          <p:cNvSpPr txBox="1"/>
          <p:nvPr/>
        </p:nvSpPr>
        <p:spPr>
          <a:xfrm flipH="1">
            <a:off x="5253575" y="1412434"/>
            <a:ext cx="3413700" cy="760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Fira Sans Extra Condensed"/>
                <a:ea typeface="Fira Sans Extra Condensed"/>
                <a:cs typeface="Fira Sans Extra Condensed"/>
                <a:sym typeface="Fira Sans Extra Condensed"/>
              </a:rPr>
              <a:t>Aneka is a robust platform and framework designed to simplify the development and execution of distributed applications within diverse cloud environments.</a:t>
            </a:r>
            <a:endParaRPr>
              <a:latin typeface="Fira Sans Extra Condensed"/>
              <a:ea typeface="Fira Sans Extra Condensed"/>
              <a:cs typeface="Fira Sans Extra Condensed"/>
              <a:sym typeface="Fira Sans Extra Condensed"/>
            </a:endParaRPr>
          </a:p>
        </p:txBody>
      </p:sp>
      <p:cxnSp>
        <p:nvCxnSpPr>
          <p:cNvPr id="76" name="Google Shape;76;p14"/>
          <p:cNvCxnSpPr/>
          <p:nvPr/>
        </p:nvCxnSpPr>
        <p:spPr>
          <a:xfrm>
            <a:off x="4991100" y="1449634"/>
            <a:ext cx="0" cy="685800"/>
          </a:xfrm>
          <a:prstGeom prst="straightConnector1">
            <a:avLst/>
          </a:prstGeom>
          <a:noFill/>
          <a:ln cap="flat" cmpd="sng" w="19050">
            <a:solidFill>
              <a:schemeClr val="accent6"/>
            </a:solidFill>
            <a:prstDash val="solid"/>
            <a:round/>
            <a:headEnd len="med" w="med" type="none"/>
            <a:tailEnd len="med" w="med" type="none"/>
          </a:ln>
        </p:spPr>
      </p:cxnSp>
      <p:cxnSp>
        <p:nvCxnSpPr>
          <p:cNvPr id="77" name="Google Shape;77;p14"/>
          <p:cNvCxnSpPr/>
          <p:nvPr/>
        </p:nvCxnSpPr>
        <p:spPr>
          <a:xfrm>
            <a:off x="4991075" y="2584688"/>
            <a:ext cx="0" cy="685800"/>
          </a:xfrm>
          <a:prstGeom prst="straightConnector1">
            <a:avLst/>
          </a:prstGeom>
          <a:noFill/>
          <a:ln cap="flat" cmpd="sng" w="19050">
            <a:solidFill>
              <a:schemeClr val="accent4"/>
            </a:solidFill>
            <a:prstDash val="solid"/>
            <a:round/>
            <a:headEnd len="med" w="med" type="none"/>
            <a:tailEnd len="med" w="med" type="none"/>
          </a:ln>
        </p:spPr>
      </p:cxnSp>
      <p:cxnSp>
        <p:nvCxnSpPr>
          <p:cNvPr id="78" name="Google Shape;78;p14"/>
          <p:cNvCxnSpPr/>
          <p:nvPr/>
        </p:nvCxnSpPr>
        <p:spPr>
          <a:xfrm>
            <a:off x="4991100" y="3719756"/>
            <a:ext cx="0" cy="685800"/>
          </a:xfrm>
          <a:prstGeom prst="straightConnector1">
            <a:avLst/>
          </a:prstGeom>
          <a:noFill/>
          <a:ln cap="flat" cmpd="sng" w="19050">
            <a:solidFill>
              <a:schemeClr val="accent2"/>
            </a:solidFill>
            <a:prstDash val="solid"/>
            <a:round/>
            <a:headEnd len="med" w="med" type="none"/>
            <a:tailEnd len="med" w="med" type="none"/>
          </a:ln>
        </p:spPr>
      </p:cxnSp>
      <p:pic>
        <p:nvPicPr>
          <p:cNvPr id="79" name="Google Shape;79;p14"/>
          <p:cNvPicPr preferRelativeResize="0"/>
          <p:nvPr/>
        </p:nvPicPr>
        <p:blipFill rotWithShape="1">
          <a:blip r:embed="rId3">
            <a:alphaModFix/>
          </a:blip>
          <a:srcRect b="3409" l="0" r="0" t="0"/>
          <a:stretch/>
        </p:blipFill>
        <p:spPr>
          <a:xfrm>
            <a:off x="152400" y="453200"/>
            <a:ext cx="3544900" cy="44058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2"/>
          <p:cNvSpPr txBox="1"/>
          <p:nvPr>
            <p:ph type="title"/>
          </p:nvPr>
        </p:nvSpPr>
        <p:spPr>
          <a:xfrm>
            <a:off x="457200" y="398125"/>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Use Cases</a:t>
            </a:r>
            <a:endParaRPr sz="3100"/>
          </a:p>
        </p:txBody>
      </p:sp>
      <p:sp>
        <p:nvSpPr>
          <p:cNvPr id="546" name="Google Shape;546;p32"/>
          <p:cNvSpPr/>
          <p:nvPr/>
        </p:nvSpPr>
        <p:spPr>
          <a:xfrm>
            <a:off x="1916313" y="1477250"/>
            <a:ext cx="1363325" cy="1483250"/>
          </a:xfrm>
          <a:custGeom>
            <a:rect b="b" l="l" r="r" t="t"/>
            <a:pathLst>
              <a:path extrusionOk="0" h="59330" w="54533">
                <a:moveTo>
                  <a:pt x="43479" y="0"/>
                </a:moveTo>
                <a:cubicBezTo>
                  <a:pt x="42162" y="0"/>
                  <a:pt x="38405" y="644"/>
                  <a:pt x="34344" y="7204"/>
                </a:cubicBezTo>
                <a:lnTo>
                  <a:pt x="1" y="58240"/>
                </a:lnTo>
                <a:lnTo>
                  <a:pt x="2219" y="59329"/>
                </a:lnTo>
                <a:lnTo>
                  <a:pt x="36602" y="8252"/>
                </a:lnTo>
                <a:cubicBezTo>
                  <a:pt x="40244" y="2351"/>
                  <a:pt x="43175" y="2190"/>
                  <a:pt x="43497" y="2190"/>
                </a:cubicBezTo>
                <a:lnTo>
                  <a:pt x="43645" y="2217"/>
                </a:lnTo>
                <a:lnTo>
                  <a:pt x="43699" y="2204"/>
                </a:lnTo>
                <a:lnTo>
                  <a:pt x="54533" y="2204"/>
                </a:lnTo>
                <a:lnTo>
                  <a:pt x="54533" y="13"/>
                </a:lnTo>
                <a:lnTo>
                  <a:pt x="43779" y="13"/>
                </a:lnTo>
                <a:cubicBezTo>
                  <a:pt x="43701" y="6"/>
                  <a:pt x="43601" y="0"/>
                  <a:pt x="43479" y="0"/>
                </a:cubicBezTo>
                <a:close/>
              </a:path>
            </a:pathLst>
          </a:custGeom>
          <a:gradFill>
            <a:gsLst>
              <a:gs pos="0">
                <a:schemeClr val="accent1"/>
              </a:gs>
              <a:gs pos="66000">
                <a:schemeClr val="accent3"/>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Fira Sans Extra Condensed"/>
              <a:ea typeface="Fira Sans Extra Condensed"/>
              <a:cs typeface="Fira Sans Extra Condensed"/>
              <a:sym typeface="Fira Sans Extra Condensed"/>
            </a:endParaRPr>
          </a:p>
        </p:txBody>
      </p:sp>
      <p:sp>
        <p:nvSpPr>
          <p:cNvPr id="547" name="Google Shape;547;p32"/>
          <p:cNvSpPr/>
          <p:nvPr/>
        </p:nvSpPr>
        <p:spPr>
          <a:xfrm>
            <a:off x="1513425" y="3149225"/>
            <a:ext cx="2062950" cy="1024725"/>
          </a:xfrm>
          <a:custGeom>
            <a:rect b="b" l="l" r="r" t="t"/>
            <a:pathLst>
              <a:path extrusionOk="0" h="46925" w="82518">
                <a:moveTo>
                  <a:pt x="2219" y="0"/>
                </a:moveTo>
                <a:lnTo>
                  <a:pt x="1" y="1089"/>
                </a:lnTo>
                <a:lnTo>
                  <a:pt x="27529" y="41493"/>
                </a:lnTo>
                <a:cubicBezTo>
                  <a:pt x="30917" y="46678"/>
                  <a:pt x="36756" y="46925"/>
                  <a:pt x="37721" y="46925"/>
                </a:cubicBezTo>
                <a:cubicBezTo>
                  <a:pt x="37767" y="46925"/>
                  <a:pt x="37802" y="46924"/>
                  <a:pt x="37825" y="46924"/>
                </a:cubicBezTo>
                <a:lnTo>
                  <a:pt x="82517" y="46924"/>
                </a:lnTo>
                <a:lnTo>
                  <a:pt x="82517" y="44733"/>
                </a:lnTo>
                <a:lnTo>
                  <a:pt x="37771" y="44733"/>
                </a:lnTo>
                <a:cubicBezTo>
                  <a:pt x="37767" y="44733"/>
                  <a:pt x="37762" y="44733"/>
                  <a:pt x="37755" y="44733"/>
                </a:cubicBezTo>
                <a:cubicBezTo>
                  <a:pt x="37390" y="44733"/>
                  <a:pt x="32558" y="44694"/>
                  <a:pt x="29760" y="40405"/>
                </a:cubicBezTo>
                <a:lnTo>
                  <a:pt x="2219" y="0"/>
                </a:lnTo>
                <a:close/>
              </a:path>
            </a:pathLst>
          </a:custGeom>
          <a:gradFill>
            <a:gsLst>
              <a:gs pos="0">
                <a:schemeClr val="accent1"/>
              </a:gs>
              <a:gs pos="66000">
                <a:schemeClr val="accent3"/>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Fira Sans Extra Condensed"/>
              <a:ea typeface="Fira Sans Extra Condensed"/>
              <a:cs typeface="Fira Sans Extra Condensed"/>
              <a:sym typeface="Fira Sans Extra Condensed"/>
            </a:endParaRPr>
          </a:p>
        </p:txBody>
      </p:sp>
      <p:sp>
        <p:nvSpPr>
          <p:cNvPr id="548" name="Google Shape;548;p32"/>
          <p:cNvSpPr/>
          <p:nvPr/>
        </p:nvSpPr>
        <p:spPr>
          <a:xfrm>
            <a:off x="3279650" y="1111125"/>
            <a:ext cx="836400" cy="824000"/>
          </a:xfrm>
          <a:custGeom>
            <a:rect b="b" l="l" r="r" t="t"/>
            <a:pathLst>
              <a:path extrusionOk="0" h="32960" w="33456">
                <a:moveTo>
                  <a:pt x="16721" y="1"/>
                </a:moveTo>
                <a:cubicBezTo>
                  <a:pt x="7487" y="1"/>
                  <a:pt x="0" y="7380"/>
                  <a:pt x="0" y="16480"/>
                </a:cubicBezTo>
                <a:cubicBezTo>
                  <a:pt x="0" y="25580"/>
                  <a:pt x="7487" y="32959"/>
                  <a:pt x="16721" y="32959"/>
                </a:cubicBezTo>
                <a:cubicBezTo>
                  <a:pt x="25969" y="32959"/>
                  <a:pt x="33456" y="25580"/>
                  <a:pt x="33456" y="16480"/>
                </a:cubicBezTo>
                <a:cubicBezTo>
                  <a:pt x="33456" y="7380"/>
                  <a:pt x="25969" y="1"/>
                  <a:pt x="16721" y="1"/>
                </a:cubicBezTo>
                <a:close/>
              </a:path>
            </a:pathLst>
          </a:custGeom>
          <a:gradFill>
            <a:gsLst>
              <a:gs pos="0">
                <a:schemeClr val="accent1"/>
              </a:gs>
              <a:gs pos="66000">
                <a:schemeClr val="accent3"/>
              </a:gs>
              <a:gs pos="100000">
                <a:schemeClr val="accent4"/>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Fira Sans Extra Condensed"/>
              <a:ea typeface="Fira Sans Extra Condensed"/>
              <a:cs typeface="Fira Sans Extra Condensed"/>
              <a:sym typeface="Fira Sans Extra Condensed"/>
            </a:endParaRPr>
          </a:p>
        </p:txBody>
      </p:sp>
      <p:sp>
        <p:nvSpPr>
          <p:cNvPr id="549" name="Google Shape;549;p32"/>
          <p:cNvSpPr/>
          <p:nvPr/>
        </p:nvSpPr>
        <p:spPr>
          <a:xfrm>
            <a:off x="1098750" y="2401650"/>
            <a:ext cx="3120775" cy="559525"/>
          </a:xfrm>
          <a:custGeom>
            <a:rect b="b" l="l" r="r" t="t"/>
            <a:pathLst>
              <a:path extrusionOk="0" h="22381" w="124831">
                <a:moveTo>
                  <a:pt x="111053" y="0"/>
                </a:moveTo>
                <a:cubicBezTo>
                  <a:pt x="110878" y="0"/>
                  <a:pt x="106523" y="14"/>
                  <a:pt x="104077" y="3643"/>
                </a:cubicBezTo>
                <a:lnTo>
                  <a:pt x="94977" y="17232"/>
                </a:lnTo>
                <a:lnTo>
                  <a:pt x="94950" y="17326"/>
                </a:lnTo>
                <a:cubicBezTo>
                  <a:pt x="94896" y="17434"/>
                  <a:pt x="93579" y="20350"/>
                  <a:pt x="87651" y="20431"/>
                </a:cubicBezTo>
                <a:lnTo>
                  <a:pt x="0" y="20431"/>
                </a:lnTo>
                <a:lnTo>
                  <a:pt x="0" y="22380"/>
                </a:lnTo>
                <a:lnTo>
                  <a:pt x="87665" y="22380"/>
                </a:lnTo>
                <a:cubicBezTo>
                  <a:pt x="94708" y="22273"/>
                  <a:pt x="96738" y="18737"/>
                  <a:pt x="97060" y="18065"/>
                </a:cubicBezTo>
                <a:lnTo>
                  <a:pt x="106053" y="4611"/>
                </a:lnTo>
                <a:cubicBezTo>
                  <a:pt x="107827" y="1990"/>
                  <a:pt x="110918" y="1949"/>
                  <a:pt x="111053" y="1949"/>
                </a:cubicBezTo>
                <a:lnTo>
                  <a:pt x="124830" y="1949"/>
                </a:lnTo>
                <a:lnTo>
                  <a:pt x="124830" y="0"/>
                </a:lnTo>
                <a:close/>
              </a:path>
            </a:pathLst>
          </a:custGeom>
          <a:gradFill>
            <a:gsLst>
              <a:gs pos="0">
                <a:schemeClr val="accent1"/>
              </a:gs>
              <a:gs pos="66000">
                <a:schemeClr val="accent3"/>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Fira Sans Extra Condensed"/>
              <a:ea typeface="Fira Sans Extra Condensed"/>
              <a:cs typeface="Fira Sans Extra Condensed"/>
              <a:sym typeface="Fira Sans Extra Condensed"/>
            </a:endParaRPr>
          </a:p>
        </p:txBody>
      </p:sp>
      <p:sp>
        <p:nvSpPr>
          <p:cNvPr id="550" name="Google Shape;550;p32"/>
          <p:cNvSpPr/>
          <p:nvPr/>
        </p:nvSpPr>
        <p:spPr>
          <a:xfrm>
            <a:off x="1070900" y="3149225"/>
            <a:ext cx="3814185" cy="54450"/>
          </a:xfrm>
          <a:custGeom>
            <a:rect b="b" l="l" r="r" t="t"/>
            <a:pathLst>
              <a:path extrusionOk="0" h="2178" w="179766">
                <a:moveTo>
                  <a:pt x="0" y="0"/>
                </a:moveTo>
                <a:lnTo>
                  <a:pt x="0" y="2178"/>
                </a:lnTo>
                <a:lnTo>
                  <a:pt x="179765" y="2178"/>
                </a:lnTo>
                <a:lnTo>
                  <a:pt x="179765" y="0"/>
                </a:lnTo>
                <a:close/>
              </a:path>
            </a:pathLst>
          </a:custGeom>
          <a:gradFill>
            <a:gsLst>
              <a:gs pos="0">
                <a:schemeClr val="accent1"/>
              </a:gs>
              <a:gs pos="66000">
                <a:schemeClr val="accent3"/>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Fira Sans Extra Condensed"/>
              <a:ea typeface="Fira Sans Extra Condensed"/>
              <a:cs typeface="Fira Sans Extra Condensed"/>
              <a:sym typeface="Fira Sans Extra Condensed"/>
            </a:endParaRPr>
          </a:p>
        </p:txBody>
      </p:sp>
      <p:sp>
        <p:nvSpPr>
          <p:cNvPr id="551" name="Google Shape;551;p32"/>
          <p:cNvSpPr/>
          <p:nvPr/>
        </p:nvSpPr>
        <p:spPr>
          <a:xfrm>
            <a:off x="3152638" y="3694525"/>
            <a:ext cx="836400" cy="823650"/>
          </a:xfrm>
          <a:custGeom>
            <a:rect b="b" l="l" r="r" t="t"/>
            <a:pathLst>
              <a:path extrusionOk="0" h="32946" w="33456">
                <a:moveTo>
                  <a:pt x="16721" y="1"/>
                </a:moveTo>
                <a:cubicBezTo>
                  <a:pt x="7487" y="1"/>
                  <a:pt x="0" y="7367"/>
                  <a:pt x="0" y="16466"/>
                </a:cubicBezTo>
                <a:cubicBezTo>
                  <a:pt x="0" y="25580"/>
                  <a:pt x="7487" y="32946"/>
                  <a:pt x="16721" y="32946"/>
                </a:cubicBezTo>
                <a:cubicBezTo>
                  <a:pt x="25969" y="32946"/>
                  <a:pt x="33456" y="25580"/>
                  <a:pt x="33456" y="16466"/>
                </a:cubicBezTo>
                <a:cubicBezTo>
                  <a:pt x="33456" y="7367"/>
                  <a:pt x="25969" y="1"/>
                  <a:pt x="16721" y="1"/>
                </a:cubicBezTo>
                <a:close/>
              </a:path>
            </a:pathLst>
          </a:custGeom>
          <a:gradFill>
            <a:gsLst>
              <a:gs pos="0">
                <a:schemeClr val="accent1"/>
              </a:gs>
              <a:gs pos="66000">
                <a:schemeClr val="accent3"/>
              </a:gs>
              <a:gs pos="100000">
                <a:schemeClr val="accent4"/>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Fira Sans Extra Condensed"/>
              <a:ea typeface="Fira Sans Extra Condensed"/>
              <a:cs typeface="Fira Sans Extra Condensed"/>
              <a:sym typeface="Fira Sans Extra Condensed"/>
            </a:endParaRPr>
          </a:p>
        </p:txBody>
      </p:sp>
      <p:sp>
        <p:nvSpPr>
          <p:cNvPr id="552" name="Google Shape;552;p32"/>
          <p:cNvSpPr/>
          <p:nvPr/>
        </p:nvSpPr>
        <p:spPr>
          <a:xfrm>
            <a:off x="3989050" y="1996884"/>
            <a:ext cx="836422" cy="823917"/>
          </a:xfrm>
          <a:custGeom>
            <a:rect b="b" l="l" r="r" t="t"/>
            <a:pathLst>
              <a:path extrusionOk="0" h="24707" w="25082">
                <a:moveTo>
                  <a:pt x="12541" y="1"/>
                </a:moveTo>
                <a:cubicBezTo>
                  <a:pt x="5619" y="1"/>
                  <a:pt x="0" y="5525"/>
                  <a:pt x="0" y="12353"/>
                </a:cubicBezTo>
                <a:cubicBezTo>
                  <a:pt x="0" y="19182"/>
                  <a:pt x="5619" y="24706"/>
                  <a:pt x="12541" y="24706"/>
                </a:cubicBezTo>
                <a:cubicBezTo>
                  <a:pt x="19463" y="24706"/>
                  <a:pt x="25082" y="19182"/>
                  <a:pt x="25082" y="12353"/>
                </a:cubicBezTo>
                <a:cubicBezTo>
                  <a:pt x="25082" y="5525"/>
                  <a:pt x="19463" y="1"/>
                  <a:pt x="12541" y="1"/>
                </a:cubicBezTo>
                <a:close/>
              </a:path>
            </a:pathLst>
          </a:custGeom>
          <a:gradFill>
            <a:gsLst>
              <a:gs pos="0">
                <a:schemeClr val="accent1"/>
              </a:gs>
              <a:gs pos="66000">
                <a:schemeClr val="accent3"/>
              </a:gs>
              <a:gs pos="100000">
                <a:schemeClr val="accent4"/>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Fira Sans Extra Condensed"/>
              <a:ea typeface="Fira Sans Extra Condensed"/>
              <a:cs typeface="Fira Sans Extra Condensed"/>
              <a:sym typeface="Fira Sans Extra Condensed"/>
            </a:endParaRPr>
          </a:p>
        </p:txBody>
      </p:sp>
      <p:sp>
        <p:nvSpPr>
          <p:cNvPr id="553" name="Google Shape;553;p32"/>
          <p:cNvSpPr/>
          <p:nvPr/>
        </p:nvSpPr>
        <p:spPr>
          <a:xfrm>
            <a:off x="0" y="1277294"/>
            <a:ext cx="1797537" cy="3401341"/>
          </a:xfrm>
          <a:custGeom>
            <a:rect b="b" l="l" r="r" t="t"/>
            <a:pathLst>
              <a:path extrusionOk="0" h="108782" w="57489">
                <a:moveTo>
                  <a:pt x="15176" y="1"/>
                </a:moveTo>
                <a:cubicBezTo>
                  <a:pt x="6788" y="1"/>
                  <a:pt x="0" y="7098"/>
                  <a:pt x="0" y="15862"/>
                </a:cubicBezTo>
                <a:lnTo>
                  <a:pt x="0" y="92907"/>
                </a:lnTo>
                <a:cubicBezTo>
                  <a:pt x="0" y="101671"/>
                  <a:pt x="6788" y="108781"/>
                  <a:pt x="15176" y="108781"/>
                </a:cubicBezTo>
                <a:cubicBezTo>
                  <a:pt x="23563" y="108781"/>
                  <a:pt x="30351" y="101671"/>
                  <a:pt x="30351" y="92907"/>
                </a:cubicBezTo>
                <a:cubicBezTo>
                  <a:pt x="30351" y="92141"/>
                  <a:pt x="30297" y="91388"/>
                  <a:pt x="30190" y="90649"/>
                </a:cubicBezTo>
                <a:cubicBezTo>
                  <a:pt x="33147" y="89628"/>
                  <a:pt x="35687" y="87692"/>
                  <a:pt x="37529" y="85165"/>
                </a:cubicBezTo>
                <a:cubicBezTo>
                  <a:pt x="38711" y="85447"/>
                  <a:pt x="39948" y="85609"/>
                  <a:pt x="41211" y="85609"/>
                </a:cubicBezTo>
                <a:cubicBezTo>
                  <a:pt x="50204" y="85609"/>
                  <a:pt x="57489" y="77987"/>
                  <a:pt x="57489" y="68605"/>
                </a:cubicBezTo>
                <a:cubicBezTo>
                  <a:pt x="57489" y="62248"/>
                  <a:pt x="54142" y="56710"/>
                  <a:pt x="49182" y="53793"/>
                </a:cubicBezTo>
                <a:cubicBezTo>
                  <a:pt x="49223" y="53296"/>
                  <a:pt x="49249" y="52785"/>
                  <a:pt x="49249" y="52274"/>
                </a:cubicBezTo>
                <a:cubicBezTo>
                  <a:pt x="49249" y="45083"/>
                  <a:pt x="44679" y="39021"/>
                  <a:pt x="38416" y="37072"/>
                </a:cubicBezTo>
                <a:cubicBezTo>
                  <a:pt x="39773" y="35083"/>
                  <a:pt x="40566" y="32690"/>
                  <a:pt x="40566" y="30109"/>
                </a:cubicBezTo>
                <a:cubicBezTo>
                  <a:pt x="40566" y="23967"/>
                  <a:pt x="36077" y="18872"/>
                  <a:pt x="30203" y="17932"/>
                </a:cubicBezTo>
                <a:cubicBezTo>
                  <a:pt x="30297" y="17260"/>
                  <a:pt x="30351" y="16561"/>
                  <a:pt x="30351" y="15862"/>
                </a:cubicBezTo>
                <a:cubicBezTo>
                  <a:pt x="30351" y="7098"/>
                  <a:pt x="23563" y="1"/>
                  <a:pt x="15176" y="1"/>
                </a:cubicBezTo>
                <a:close/>
              </a:path>
            </a:pathLst>
          </a:custGeom>
          <a:gradFill>
            <a:gsLst>
              <a:gs pos="0">
                <a:srgbClr val="45BFDE"/>
              </a:gs>
              <a:gs pos="100000">
                <a:srgbClr val="1E6E8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Fira Sans Extra Condensed"/>
              <a:ea typeface="Fira Sans Extra Condensed"/>
              <a:cs typeface="Fira Sans Extra Condensed"/>
              <a:sym typeface="Fira Sans Extra Condensed"/>
            </a:endParaRPr>
          </a:p>
        </p:txBody>
      </p:sp>
      <p:sp>
        <p:nvSpPr>
          <p:cNvPr id="554" name="Google Shape;554;p32"/>
          <p:cNvSpPr/>
          <p:nvPr/>
        </p:nvSpPr>
        <p:spPr>
          <a:xfrm>
            <a:off x="4885075" y="2764548"/>
            <a:ext cx="836465" cy="823804"/>
          </a:xfrm>
          <a:custGeom>
            <a:rect b="b" l="l" r="r" t="t"/>
            <a:pathLst>
              <a:path extrusionOk="0" h="31494" w="31978">
                <a:moveTo>
                  <a:pt x="15982" y="1"/>
                </a:moveTo>
                <a:cubicBezTo>
                  <a:pt x="7164" y="1"/>
                  <a:pt x="0" y="7044"/>
                  <a:pt x="0" y="15741"/>
                </a:cubicBezTo>
                <a:cubicBezTo>
                  <a:pt x="0" y="24437"/>
                  <a:pt x="7164" y="31494"/>
                  <a:pt x="15982" y="31494"/>
                </a:cubicBezTo>
                <a:cubicBezTo>
                  <a:pt x="24813" y="31494"/>
                  <a:pt x="31977" y="24437"/>
                  <a:pt x="31977" y="15741"/>
                </a:cubicBezTo>
                <a:cubicBezTo>
                  <a:pt x="31977" y="7044"/>
                  <a:pt x="24813" y="1"/>
                  <a:pt x="15982" y="1"/>
                </a:cubicBezTo>
                <a:close/>
              </a:path>
            </a:pathLst>
          </a:custGeom>
          <a:gradFill>
            <a:gsLst>
              <a:gs pos="0">
                <a:schemeClr val="accent1"/>
              </a:gs>
              <a:gs pos="66000">
                <a:schemeClr val="accent3"/>
              </a:gs>
              <a:gs pos="100000">
                <a:schemeClr val="accent4"/>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Fira Sans Extra Condensed"/>
              <a:ea typeface="Fira Sans Extra Condensed"/>
              <a:cs typeface="Fira Sans Extra Condensed"/>
              <a:sym typeface="Fira Sans Extra Condensed"/>
            </a:endParaRPr>
          </a:p>
        </p:txBody>
      </p:sp>
      <p:sp>
        <p:nvSpPr>
          <p:cNvPr id="555" name="Google Shape;555;p32"/>
          <p:cNvSpPr txBox="1"/>
          <p:nvPr/>
        </p:nvSpPr>
        <p:spPr>
          <a:xfrm flipH="1">
            <a:off x="6087100" y="1114800"/>
            <a:ext cx="2121000" cy="771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900">
                <a:latin typeface="Fira Sans Extra Condensed"/>
                <a:ea typeface="Fira Sans Extra Condensed"/>
                <a:cs typeface="Fira Sans Extra Condensed"/>
                <a:sym typeface="Fira Sans Extra Condensed"/>
              </a:rPr>
              <a:t>Scientific Computing</a:t>
            </a:r>
            <a:endParaRPr sz="1900">
              <a:solidFill>
                <a:srgbClr val="000000"/>
              </a:solidFill>
              <a:latin typeface="Fira Sans Extra Condensed"/>
              <a:ea typeface="Fira Sans Extra Condensed"/>
              <a:cs typeface="Fira Sans Extra Condensed"/>
              <a:sym typeface="Fira Sans Extra Condensed"/>
            </a:endParaRPr>
          </a:p>
        </p:txBody>
      </p:sp>
      <p:sp>
        <p:nvSpPr>
          <p:cNvPr id="556" name="Google Shape;556;p32"/>
          <p:cNvSpPr txBox="1"/>
          <p:nvPr/>
        </p:nvSpPr>
        <p:spPr>
          <a:xfrm flipH="1">
            <a:off x="6087100" y="2923233"/>
            <a:ext cx="2121000" cy="771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900">
                <a:latin typeface="Fira Sans Extra Condensed"/>
                <a:ea typeface="Fira Sans Extra Condensed"/>
                <a:cs typeface="Fira Sans Extra Condensed"/>
                <a:sym typeface="Fira Sans Extra Condensed"/>
              </a:rPr>
              <a:t>Media Processing</a:t>
            </a:r>
            <a:endParaRPr sz="1900">
              <a:solidFill>
                <a:srgbClr val="000000"/>
              </a:solidFill>
              <a:latin typeface="Fira Sans Extra Condensed"/>
              <a:ea typeface="Fira Sans Extra Condensed"/>
              <a:cs typeface="Fira Sans Extra Condensed"/>
              <a:sym typeface="Fira Sans Extra Condensed"/>
            </a:endParaRPr>
          </a:p>
        </p:txBody>
      </p:sp>
      <p:sp>
        <p:nvSpPr>
          <p:cNvPr id="557" name="Google Shape;557;p32"/>
          <p:cNvSpPr txBox="1"/>
          <p:nvPr/>
        </p:nvSpPr>
        <p:spPr>
          <a:xfrm flipH="1">
            <a:off x="6083219" y="3827450"/>
            <a:ext cx="2121000" cy="771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900">
                <a:latin typeface="Fira Sans Extra Condensed"/>
                <a:ea typeface="Fira Sans Extra Condensed"/>
                <a:cs typeface="Fira Sans Extra Condensed"/>
                <a:sym typeface="Fira Sans Extra Condensed"/>
              </a:rPr>
              <a:t>Financial Modeling</a:t>
            </a:r>
            <a:endParaRPr sz="1900">
              <a:solidFill>
                <a:srgbClr val="000000"/>
              </a:solidFill>
              <a:latin typeface="Fira Sans Extra Condensed"/>
              <a:ea typeface="Fira Sans Extra Condensed"/>
              <a:cs typeface="Fira Sans Extra Condensed"/>
              <a:sym typeface="Fira Sans Extra Condensed"/>
            </a:endParaRPr>
          </a:p>
        </p:txBody>
      </p:sp>
      <p:sp>
        <p:nvSpPr>
          <p:cNvPr id="558" name="Google Shape;558;p32"/>
          <p:cNvSpPr txBox="1"/>
          <p:nvPr/>
        </p:nvSpPr>
        <p:spPr>
          <a:xfrm flipH="1">
            <a:off x="6087100" y="2019017"/>
            <a:ext cx="2121000" cy="771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900">
                <a:latin typeface="Fira Sans Extra Condensed"/>
                <a:ea typeface="Fira Sans Extra Condensed"/>
                <a:cs typeface="Fira Sans Extra Condensed"/>
                <a:sym typeface="Fira Sans Extra Condensed"/>
              </a:rPr>
              <a:t>Data Analytics</a:t>
            </a:r>
            <a:endParaRPr sz="1900">
              <a:solidFill>
                <a:srgbClr val="000000"/>
              </a:solidFill>
              <a:latin typeface="Fira Sans Extra Condensed"/>
              <a:ea typeface="Fira Sans Extra Condensed"/>
              <a:cs typeface="Fira Sans Extra Condensed"/>
              <a:sym typeface="Fira Sans Extra Condensed"/>
            </a:endParaRPr>
          </a:p>
        </p:txBody>
      </p:sp>
      <p:sp>
        <p:nvSpPr>
          <p:cNvPr id="559" name="Google Shape;559;p32"/>
          <p:cNvSpPr/>
          <p:nvPr/>
        </p:nvSpPr>
        <p:spPr>
          <a:xfrm>
            <a:off x="8208900" y="1111113"/>
            <a:ext cx="477900" cy="771300"/>
          </a:xfrm>
          <a:prstGeom prst="flowChartDelay">
            <a:avLst/>
          </a:pr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100">
              <a:latin typeface="Fira Sans Extra Condensed"/>
              <a:ea typeface="Fira Sans Extra Condensed"/>
              <a:cs typeface="Fira Sans Extra Condensed"/>
              <a:sym typeface="Fira Sans Extra Condensed"/>
            </a:endParaRPr>
          </a:p>
        </p:txBody>
      </p:sp>
      <p:sp>
        <p:nvSpPr>
          <p:cNvPr id="560" name="Google Shape;560;p32"/>
          <p:cNvSpPr/>
          <p:nvPr/>
        </p:nvSpPr>
        <p:spPr>
          <a:xfrm>
            <a:off x="8208900" y="2019038"/>
            <a:ext cx="477900" cy="771300"/>
          </a:xfrm>
          <a:prstGeom prst="flowChartDelay">
            <a:avLst/>
          </a:pr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2100">
              <a:latin typeface="Fira Sans Extra Condensed"/>
              <a:ea typeface="Fira Sans Extra Condensed"/>
              <a:cs typeface="Fira Sans Extra Condensed"/>
              <a:sym typeface="Fira Sans Extra Condensed"/>
            </a:endParaRPr>
          </a:p>
        </p:txBody>
      </p:sp>
      <p:sp>
        <p:nvSpPr>
          <p:cNvPr id="561" name="Google Shape;561;p32"/>
          <p:cNvSpPr/>
          <p:nvPr/>
        </p:nvSpPr>
        <p:spPr>
          <a:xfrm>
            <a:off x="8208900" y="2923225"/>
            <a:ext cx="477900" cy="771300"/>
          </a:xfrm>
          <a:prstGeom prst="flowChartDelay">
            <a:avLst/>
          </a:prstGeom>
          <a:gradFill>
            <a:gsLst>
              <a:gs pos="0">
                <a:srgbClr val="58CBDF"/>
              </a:gs>
              <a:gs pos="100000">
                <a:srgbClr val="238191"/>
              </a:gs>
            </a:gsLst>
            <a:lin ang="5400012" scaled="0"/>
          </a:gra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2100">
              <a:latin typeface="Fira Sans Extra Condensed"/>
              <a:ea typeface="Fira Sans Extra Condensed"/>
              <a:cs typeface="Fira Sans Extra Condensed"/>
              <a:sym typeface="Fira Sans Extra Condensed"/>
            </a:endParaRPr>
          </a:p>
        </p:txBody>
      </p:sp>
      <p:sp>
        <p:nvSpPr>
          <p:cNvPr id="562" name="Google Shape;562;p32"/>
          <p:cNvSpPr/>
          <p:nvPr/>
        </p:nvSpPr>
        <p:spPr>
          <a:xfrm>
            <a:off x="8208900" y="3827400"/>
            <a:ext cx="477900" cy="771300"/>
          </a:xfrm>
          <a:prstGeom prst="flowChartDelay">
            <a:avLst/>
          </a:pr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2100">
              <a:latin typeface="Fira Sans Extra Condensed"/>
              <a:ea typeface="Fira Sans Extra Condensed"/>
              <a:cs typeface="Fira Sans Extra Condensed"/>
              <a:sym typeface="Fira Sans Extra Condensed"/>
            </a:endParaRPr>
          </a:p>
        </p:txBody>
      </p:sp>
      <p:grpSp>
        <p:nvGrpSpPr>
          <p:cNvPr id="563" name="Google Shape;563;p32"/>
          <p:cNvGrpSpPr/>
          <p:nvPr/>
        </p:nvGrpSpPr>
        <p:grpSpPr>
          <a:xfrm>
            <a:off x="3578580" y="1353503"/>
            <a:ext cx="238531" cy="339253"/>
            <a:chOff x="3342725" y="2620775"/>
            <a:chExt cx="338775" cy="481825"/>
          </a:xfrm>
        </p:grpSpPr>
        <p:sp>
          <p:nvSpPr>
            <p:cNvPr id="564" name="Google Shape;564;p3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435D74"/>
                </a:solidFill>
                <a:latin typeface="Fira Sans Extra Condensed"/>
                <a:ea typeface="Fira Sans Extra Condensed"/>
                <a:cs typeface="Fira Sans Extra Condensed"/>
                <a:sym typeface="Fira Sans Extra Condensed"/>
              </a:endParaRPr>
            </a:p>
          </p:txBody>
        </p:sp>
        <p:sp>
          <p:nvSpPr>
            <p:cNvPr id="565" name="Google Shape;565;p3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435D74"/>
                </a:solidFill>
                <a:latin typeface="Fira Sans Extra Condensed"/>
                <a:ea typeface="Fira Sans Extra Condensed"/>
                <a:cs typeface="Fira Sans Extra Condensed"/>
                <a:sym typeface="Fira Sans Extra Condensed"/>
              </a:endParaRPr>
            </a:p>
          </p:txBody>
        </p:sp>
        <p:sp>
          <p:nvSpPr>
            <p:cNvPr id="566" name="Google Shape;566;p3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435D74"/>
                </a:solidFill>
                <a:latin typeface="Fira Sans Extra Condensed"/>
                <a:ea typeface="Fira Sans Extra Condensed"/>
                <a:cs typeface="Fira Sans Extra Condensed"/>
                <a:sym typeface="Fira Sans Extra Condensed"/>
              </a:endParaRPr>
            </a:p>
          </p:txBody>
        </p:sp>
      </p:grpSp>
      <p:grpSp>
        <p:nvGrpSpPr>
          <p:cNvPr id="567" name="Google Shape;567;p32"/>
          <p:cNvGrpSpPr/>
          <p:nvPr/>
        </p:nvGrpSpPr>
        <p:grpSpPr>
          <a:xfrm>
            <a:off x="4268106" y="2235053"/>
            <a:ext cx="278296" cy="339253"/>
            <a:chOff x="3907325" y="2620775"/>
            <a:chExt cx="395250" cy="481825"/>
          </a:xfrm>
        </p:grpSpPr>
        <p:sp>
          <p:nvSpPr>
            <p:cNvPr id="568" name="Google Shape;568;p3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435D74"/>
                </a:solidFill>
                <a:latin typeface="Fira Sans Extra Condensed"/>
                <a:ea typeface="Fira Sans Extra Condensed"/>
                <a:cs typeface="Fira Sans Extra Condensed"/>
                <a:sym typeface="Fira Sans Extra Condensed"/>
              </a:endParaRPr>
            </a:p>
          </p:txBody>
        </p:sp>
        <p:sp>
          <p:nvSpPr>
            <p:cNvPr id="569" name="Google Shape;569;p3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435D74"/>
                </a:solidFill>
                <a:latin typeface="Fira Sans Extra Condensed"/>
                <a:ea typeface="Fira Sans Extra Condensed"/>
                <a:cs typeface="Fira Sans Extra Condensed"/>
                <a:sym typeface="Fira Sans Extra Condensed"/>
              </a:endParaRPr>
            </a:p>
          </p:txBody>
        </p:sp>
        <p:sp>
          <p:nvSpPr>
            <p:cNvPr id="570" name="Google Shape;570;p3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435D74"/>
                </a:solidFill>
                <a:latin typeface="Fira Sans Extra Condensed"/>
                <a:ea typeface="Fira Sans Extra Condensed"/>
                <a:cs typeface="Fira Sans Extra Condensed"/>
                <a:sym typeface="Fira Sans Extra Condensed"/>
              </a:endParaRPr>
            </a:p>
          </p:txBody>
        </p:sp>
        <p:sp>
          <p:nvSpPr>
            <p:cNvPr id="571" name="Google Shape;571;p3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435D74"/>
                </a:solidFill>
                <a:latin typeface="Fira Sans Extra Condensed"/>
                <a:ea typeface="Fira Sans Extra Condensed"/>
                <a:cs typeface="Fira Sans Extra Condensed"/>
                <a:sym typeface="Fira Sans Extra Condensed"/>
              </a:endParaRPr>
            </a:p>
          </p:txBody>
        </p:sp>
      </p:grpSp>
      <p:grpSp>
        <p:nvGrpSpPr>
          <p:cNvPr id="572" name="Google Shape;572;p32"/>
          <p:cNvGrpSpPr/>
          <p:nvPr/>
        </p:nvGrpSpPr>
        <p:grpSpPr>
          <a:xfrm>
            <a:off x="5133679" y="3017421"/>
            <a:ext cx="339253" cy="318042"/>
            <a:chOff x="5049725" y="2635825"/>
            <a:chExt cx="481825" cy="451700"/>
          </a:xfrm>
        </p:grpSpPr>
        <p:sp>
          <p:nvSpPr>
            <p:cNvPr id="573" name="Google Shape;573;p3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435D74"/>
                </a:solidFill>
                <a:latin typeface="Fira Sans Extra Condensed"/>
                <a:ea typeface="Fira Sans Extra Condensed"/>
                <a:cs typeface="Fira Sans Extra Condensed"/>
                <a:sym typeface="Fira Sans Extra Condensed"/>
              </a:endParaRPr>
            </a:p>
          </p:txBody>
        </p:sp>
        <p:sp>
          <p:nvSpPr>
            <p:cNvPr id="574" name="Google Shape;574;p3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435D74"/>
                </a:solidFill>
                <a:latin typeface="Fira Sans Extra Condensed"/>
                <a:ea typeface="Fira Sans Extra Condensed"/>
                <a:cs typeface="Fira Sans Extra Condensed"/>
                <a:sym typeface="Fira Sans Extra Condensed"/>
              </a:endParaRPr>
            </a:p>
          </p:txBody>
        </p:sp>
        <p:sp>
          <p:nvSpPr>
            <p:cNvPr id="575" name="Google Shape;575;p3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435D74"/>
                </a:solidFill>
                <a:latin typeface="Fira Sans Extra Condensed"/>
                <a:ea typeface="Fira Sans Extra Condensed"/>
                <a:cs typeface="Fira Sans Extra Condensed"/>
                <a:sym typeface="Fira Sans Extra Condensed"/>
              </a:endParaRPr>
            </a:p>
          </p:txBody>
        </p:sp>
      </p:grpSp>
      <p:grpSp>
        <p:nvGrpSpPr>
          <p:cNvPr id="576" name="Google Shape;576;p32"/>
          <p:cNvGrpSpPr/>
          <p:nvPr/>
        </p:nvGrpSpPr>
        <p:grpSpPr>
          <a:xfrm>
            <a:off x="3401230" y="3947333"/>
            <a:ext cx="339253" cy="318042"/>
            <a:chOff x="4456875" y="2635825"/>
            <a:chExt cx="481825" cy="451700"/>
          </a:xfrm>
        </p:grpSpPr>
        <p:sp>
          <p:nvSpPr>
            <p:cNvPr id="577" name="Google Shape;577;p3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435D74"/>
                </a:solidFill>
                <a:latin typeface="Fira Sans Extra Condensed"/>
                <a:ea typeface="Fira Sans Extra Condensed"/>
                <a:cs typeface="Fira Sans Extra Condensed"/>
                <a:sym typeface="Fira Sans Extra Condensed"/>
              </a:endParaRPr>
            </a:p>
          </p:txBody>
        </p:sp>
        <p:sp>
          <p:nvSpPr>
            <p:cNvPr id="578" name="Google Shape;578;p3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435D74"/>
                </a:solidFill>
                <a:latin typeface="Fira Sans Extra Condensed"/>
                <a:ea typeface="Fira Sans Extra Condensed"/>
                <a:cs typeface="Fira Sans Extra Condensed"/>
                <a:sym typeface="Fira Sans Extra Condensed"/>
              </a:endParaRPr>
            </a:p>
          </p:txBody>
        </p:sp>
        <p:sp>
          <p:nvSpPr>
            <p:cNvPr id="579" name="Google Shape;579;p3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435D74"/>
                </a:solidFill>
                <a:latin typeface="Fira Sans Extra Condensed"/>
                <a:ea typeface="Fira Sans Extra Condensed"/>
                <a:cs typeface="Fira Sans Extra Condensed"/>
                <a:sym typeface="Fira Sans Extra Condensed"/>
              </a:endParaRPr>
            </a:p>
          </p:txBody>
        </p:sp>
        <p:sp>
          <p:nvSpPr>
            <p:cNvPr id="580" name="Google Shape;580;p3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435D74"/>
                </a:solidFill>
                <a:latin typeface="Fira Sans Extra Condensed"/>
                <a:ea typeface="Fira Sans Extra Condensed"/>
                <a:cs typeface="Fira Sans Extra Condensed"/>
                <a:sym typeface="Fira Sans Extra Condensed"/>
              </a:endParaRPr>
            </a:p>
          </p:txBody>
        </p:sp>
        <p:sp>
          <p:nvSpPr>
            <p:cNvPr id="581" name="Google Shape;581;p3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435D74"/>
                </a:solidFill>
                <a:latin typeface="Fira Sans Extra Condensed"/>
                <a:ea typeface="Fira Sans Extra Condensed"/>
                <a:cs typeface="Fira Sans Extra Condensed"/>
                <a:sym typeface="Fira Sans Extra Condensed"/>
              </a:endParaRPr>
            </a:p>
          </p:txBody>
        </p:sp>
        <p:sp>
          <p:nvSpPr>
            <p:cNvPr id="582" name="Google Shape;582;p3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435D7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33"/>
          <p:cNvSpPr txBox="1"/>
          <p:nvPr>
            <p:ph type="title"/>
          </p:nvPr>
        </p:nvSpPr>
        <p:spPr>
          <a:xfrm>
            <a:off x="457200" y="3981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Cases</a:t>
            </a:r>
            <a:endParaRPr/>
          </a:p>
        </p:txBody>
      </p:sp>
      <p:pic>
        <p:nvPicPr>
          <p:cNvPr id="588" name="Google Shape;588;p33"/>
          <p:cNvPicPr preferRelativeResize="0"/>
          <p:nvPr/>
        </p:nvPicPr>
        <p:blipFill>
          <a:blip r:embed="rId3">
            <a:alphaModFix/>
          </a:blip>
          <a:stretch>
            <a:fillRect/>
          </a:stretch>
        </p:blipFill>
        <p:spPr>
          <a:xfrm>
            <a:off x="2365988" y="1123225"/>
            <a:ext cx="4412025" cy="3867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4"/>
          <p:cNvSpPr/>
          <p:nvPr/>
        </p:nvSpPr>
        <p:spPr>
          <a:xfrm rot="-5400000">
            <a:off x="1910610" y="3055198"/>
            <a:ext cx="1379668" cy="1169388"/>
          </a:xfrm>
          <a:custGeom>
            <a:rect b="b" l="l" r="r" t="t"/>
            <a:pathLst>
              <a:path extrusionOk="0" fill="none" h="58889" w="83075">
                <a:moveTo>
                  <a:pt x="83075" y="0"/>
                </a:moveTo>
                <a:lnTo>
                  <a:pt x="83075" y="46067"/>
                </a:lnTo>
                <a:lnTo>
                  <a:pt x="1" y="46067"/>
                </a:lnTo>
                <a:lnTo>
                  <a:pt x="1" y="58888"/>
                </a:lnTo>
              </a:path>
            </a:pathLst>
          </a:custGeom>
          <a:gradFill>
            <a:gsLst>
              <a:gs pos="0">
                <a:srgbClr val="1A85C8"/>
              </a:gs>
              <a:gs pos="100000">
                <a:srgbClr val="0F3750"/>
              </a:gs>
            </a:gsLst>
            <a:lin ang="5400012" scaled="0"/>
          </a:gradFill>
          <a:ln cap="rnd" cmpd="sng" w="196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4"/>
          <p:cNvSpPr/>
          <p:nvPr/>
        </p:nvSpPr>
        <p:spPr>
          <a:xfrm rot="-5400000">
            <a:off x="2358758" y="2123625"/>
            <a:ext cx="1398167" cy="254633"/>
          </a:xfrm>
          <a:custGeom>
            <a:rect b="b" l="l" r="r" t="t"/>
            <a:pathLst>
              <a:path extrusionOk="0" fill="none" h="12823" w="82793">
                <a:moveTo>
                  <a:pt x="82792" y="12822"/>
                </a:moveTo>
                <a:lnTo>
                  <a:pt x="82792" y="1"/>
                </a:lnTo>
                <a:lnTo>
                  <a:pt x="1" y="1"/>
                </a:lnTo>
                <a:lnTo>
                  <a:pt x="1" y="12556"/>
                </a:lnTo>
              </a:path>
            </a:pathLst>
          </a:custGeom>
          <a:gradFill>
            <a:gsLst>
              <a:gs pos="0">
                <a:srgbClr val="1A85C8"/>
              </a:gs>
              <a:gs pos="100000">
                <a:srgbClr val="0F3750"/>
              </a:gs>
            </a:gsLst>
            <a:lin ang="5400012" scaled="0"/>
          </a:gradFill>
          <a:ln cap="rnd" cmpd="sng" w="196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4"/>
          <p:cNvSpPr txBox="1"/>
          <p:nvPr>
            <p:ph type="title"/>
          </p:nvPr>
        </p:nvSpPr>
        <p:spPr>
          <a:xfrm>
            <a:off x="442200" y="398125"/>
            <a:ext cx="8244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596" name="Google Shape;596;p34"/>
          <p:cNvSpPr/>
          <p:nvPr/>
        </p:nvSpPr>
        <p:spPr>
          <a:xfrm>
            <a:off x="-153350" y="0"/>
            <a:ext cx="2163900" cy="10266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200">
              <a:solidFill>
                <a:srgbClr val="000000"/>
              </a:solidFill>
              <a:latin typeface="Roboto"/>
              <a:ea typeface="Roboto"/>
              <a:cs typeface="Roboto"/>
              <a:sym typeface="Roboto"/>
            </a:endParaRPr>
          </a:p>
        </p:txBody>
      </p:sp>
      <p:sp>
        <p:nvSpPr>
          <p:cNvPr id="597" name="Google Shape;597;p34"/>
          <p:cNvSpPr/>
          <p:nvPr/>
        </p:nvSpPr>
        <p:spPr>
          <a:xfrm rot="-5400000">
            <a:off x="4114328" y="1398603"/>
            <a:ext cx="504725" cy="308943"/>
          </a:xfrm>
          <a:prstGeom prst="flowChartMagneticDisk">
            <a:avLst/>
          </a:prstGeom>
          <a:gradFill>
            <a:gsLst>
              <a:gs pos="0">
                <a:srgbClr val="DBD4EB"/>
              </a:gs>
              <a:gs pos="100000">
                <a:srgbClr val="9180BB"/>
              </a:gs>
            </a:gsLst>
            <a:lin ang="5400012"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p:nvPr/>
        </p:nvSpPr>
        <p:spPr>
          <a:xfrm rot="-5400000">
            <a:off x="3836200" y="1398603"/>
            <a:ext cx="504725" cy="308943"/>
          </a:xfrm>
          <a:prstGeom prst="flowChartMagneticDisk">
            <a:avLst/>
          </a:prstGeom>
          <a:gradFill>
            <a:gsLst>
              <a:gs pos="0">
                <a:srgbClr val="DBD4EB"/>
              </a:gs>
              <a:gs pos="100000">
                <a:srgbClr val="9180BB"/>
              </a:gs>
            </a:gsLst>
            <a:lin ang="5400012"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4"/>
          <p:cNvSpPr/>
          <p:nvPr/>
        </p:nvSpPr>
        <p:spPr>
          <a:xfrm rot="-5400000">
            <a:off x="3558072" y="1398603"/>
            <a:ext cx="504725" cy="308943"/>
          </a:xfrm>
          <a:prstGeom prst="flowChartMagneticDisk">
            <a:avLst/>
          </a:prstGeom>
          <a:gradFill>
            <a:gsLst>
              <a:gs pos="0">
                <a:srgbClr val="DBD4EB"/>
              </a:gs>
              <a:gs pos="100000">
                <a:srgbClr val="9180BB"/>
              </a:gs>
            </a:gsLst>
            <a:lin ang="5400012"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4"/>
          <p:cNvSpPr/>
          <p:nvPr/>
        </p:nvSpPr>
        <p:spPr>
          <a:xfrm>
            <a:off x="677300" y="2008913"/>
            <a:ext cx="1226150" cy="673625"/>
          </a:xfrm>
          <a:custGeom>
            <a:rect b="b" l="l" r="r" t="t"/>
            <a:pathLst>
              <a:path extrusionOk="0" h="26945" w="49046">
                <a:moveTo>
                  <a:pt x="27948" y="1"/>
                </a:moveTo>
                <a:cubicBezTo>
                  <a:pt x="22807" y="1"/>
                  <a:pt x="18324" y="2900"/>
                  <a:pt x="16051" y="7148"/>
                </a:cubicBezTo>
                <a:cubicBezTo>
                  <a:pt x="15784" y="7132"/>
                  <a:pt x="15518" y="7117"/>
                  <a:pt x="15252" y="7117"/>
                </a:cubicBezTo>
                <a:cubicBezTo>
                  <a:pt x="9860" y="7117"/>
                  <a:pt x="5471" y="11427"/>
                  <a:pt x="5345" y="16788"/>
                </a:cubicBezTo>
                <a:cubicBezTo>
                  <a:pt x="5251" y="16788"/>
                  <a:pt x="5173" y="16772"/>
                  <a:pt x="5079" y="16772"/>
                </a:cubicBezTo>
                <a:cubicBezTo>
                  <a:pt x="2273" y="16772"/>
                  <a:pt x="0" y="19045"/>
                  <a:pt x="0" y="21851"/>
                </a:cubicBezTo>
                <a:cubicBezTo>
                  <a:pt x="0" y="24656"/>
                  <a:pt x="2273" y="26945"/>
                  <a:pt x="5079" y="26945"/>
                </a:cubicBezTo>
                <a:lnTo>
                  <a:pt x="39139" y="26945"/>
                </a:lnTo>
                <a:cubicBezTo>
                  <a:pt x="44610" y="26945"/>
                  <a:pt x="49045" y="22509"/>
                  <a:pt x="49045" y="17023"/>
                </a:cubicBezTo>
                <a:cubicBezTo>
                  <a:pt x="49045" y="11788"/>
                  <a:pt x="44986" y="7509"/>
                  <a:pt x="39845" y="7148"/>
                </a:cubicBezTo>
                <a:cubicBezTo>
                  <a:pt x="37587" y="2900"/>
                  <a:pt x="33105" y="1"/>
                  <a:pt x="27948" y="1"/>
                </a:cubicBezTo>
                <a:close/>
              </a:path>
            </a:pathLst>
          </a:custGeom>
          <a:gradFill>
            <a:gsLst>
              <a:gs pos="0">
                <a:schemeClr val="accent1"/>
              </a:gs>
              <a:gs pos="66000">
                <a:schemeClr val="accent3"/>
              </a:gs>
              <a:gs pos="100000">
                <a:schemeClr val="accent4"/>
              </a:gs>
            </a:gsLst>
            <a:lin ang="8099331" scaled="0"/>
          </a:gra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4"/>
          <p:cNvSpPr/>
          <p:nvPr/>
        </p:nvSpPr>
        <p:spPr>
          <a:xfrm rot="-5400000">
            <a:off x="4114328" y="2725253"/>
            <a:ext cx="504725" cy="308943"/>
          </a:xfrm>
          <a:prstGeom prst="flowChartMagneticDisk">
            <a:avLst/>
          </a:prstGeom>
          <a:gradFill>
            <a:gsLst>
              <a:gs pos="0">
                <a:srgbClr val="31AFDD"/>
              </a:gs>
              <a:gs pos="100000">
                <a:srgbClr val="195B73"/>
              </a:gs>
            </a:gsLst>
            <a:lin ang="5400012"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p:nvPr/>
        </p:nvSpPr>
        <p:spPr>
          <a:xfrm rot="-5400000">
            <a:off x="3836200" y="2725253"/>
            <a:ext cx="504725" cy="308943"/>
          </a:xfrm>
          <a:prstGeom prst="flowChartMagneticDisk">
            <a:avLst/>
          </a:prstGeom>
          <a:gradFill>
            <a:gsLst>
              <a:gs pos="0">
                <a:srgbClr val="DBD4EB"/>
              </a:gs>
              <a:gs pos="100000">
                <a:srgbClr val="9180BB"/>
              </a:gs>
            </a:gsLst>
            <a:lin ang="5400012"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4"/>
          <p:cNvSpPr/>
          <p:nvPr/>
        </p:nvSpPr>
        <p:spPr>
          <a:xfrm rot="-5400000">
            <a:off x="3558072" y="2725253"/>
            <a:ext cx="504725" cy="308943"/>
          </a:xfrm>
          <a:prstGeom prst="flowChartMagneticDisk">
            <a:avLst/>
          </a:prstGeom>
          <a:gradFill>
            <a:gsLst>
              <a:gs pos="0">
                <a:srgbClr val="DBD4EB"/>
              </a:gs>
              <a:gs pos="100000">
                <a:srgbClr val="9180BB"/>
              </a:gs>
            </a:gsLst>
            <a:lin ang="5400012"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4"/>
          <p:cNvSpPr/>
          <p:nvPr/>
        </p:nvSpPr>
        <p:spPr>
          <a:xfrm rot="-5400000">
            <a:off x="4114328" y="4113178"/>
            <a:ext cx="504725" cy="308943"/>
          </a:xfrm>
          <a:prstGeom prst="flowChartMagneticDisk">
            <a:avLst/>
          </a:prstGeom>
          <a:gradFill>
            <a:gsLst>
              <a:gs pos="0">
                <a:srgbClr val="58CBDF"/>
              </a:gs>
              <a:gs pos="100000">
                <a:srgbClr val="238191"/>
              </a:gs>
            </a:gsLst>
            <a:lin ang="5400012"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4"/>
          <p:cNvSpPr/>
          <p:nvPr/>
        </p:nvSpPr>
        <p:spPr>
          <a:xfrm rot="-5400000">
            <a:off x="3836200" y="4113178"/>
            <a:ext cx="504725" cy="308943"/>
          </a:xfrm>
          <a:prstGeom prst="flowChartMagneticDisk">
            <a:avLst/>
          </a:prstGeom>
          <a:gradFill>
            <a:gsLst>
              <a:gs pos="0">
                <a:srgbClr val="58CBDF"/>
              </a:gs>
              <a:gs pos="100000">
                <a:srgbClr val="238191"/>
              </a:gs>
            </a:gsLst>
            <a:lin ang="5400012"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p:nvPr/>
        </p:nvSpPr>
        <p:spPr>
          <a:xfrm rot="-5400000">
            <a:off x="3558072" y="4113178"/>
            <a:ext cx="504725" cy="308943"/>
          </a:xfrm>
          <a:prstGeom prst="flowChartMagneticDisk">
            <a:avLst/>
          </a:prstGeom>
          <a:gradFill>
            <a:gsLst>
              <a:gs pos="0">
                <a:srgbClr val="DBD4EB"/>
              </a:gs>
              <a:gs pos="100000">
                <a:srgbClr val="9180BB"/>
              </a:gs>
            </a:gsLst>
            <a:lin ang="5400012" scaled="0"/>
          </a:gra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4"/>
          <p:cNvSpPr/>
          <p:nvPr/>
        </p:nvSpPr>
        <p:spPr>
          <a:xfrm>
            <a:off x="3122850" y="1466375"/>
            <a:ext cx="173400" cy="173400"/>
          </a:xfrm>
          <a:prstGeom prst="ellipse">
            <a:avLst/>
          </a:prstGeom>
          <a:gradFill>
            <a:gsLst>
              <a:gs pos="0">
                <a:srgbClr val="DBD4EB"/>
              </a:gs>
              <a:gs pos="100000">
                <a:srgbClr val="9180BB"/>
              </a:gs>
            </a:gsLst>
            <a:path path="circle">
              <a:fillToRect b="50%" l="50%" r="50%" t="50%"/>
            </a:path>
            <a:tileRect/>
          </a:gra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4"/>
          <p:cNvSpPr/>
          <p:nvPr/>
        </p:nvSpPr>
        <p:spPr>
          <a:xfrm>
            <a:off x="3122850" y="2848150"/>
            <a:ext cx="173400" cy="173400"/>
          </a:xfrm>
          <a:prstGeom prst="ellipse">
            <a:avLst/>
          </a:prstGeom>
          <a:gradFill>
            <a:gsLst>
              <a:gs pos="0">
                <a:srgbClr val="DBD4EB"/>
              </a:gs>
              <a:gs pos="100000">
                <a:srgbClr val="9180BB"/>
              </a:gs>
            </a:gsLst>
            <a:path path="circle">
              <a:fillToRect b="50%" l="50%" r="50%" t="50%"/>
            </a:path>
            <a:tileRect/>
          </a:gra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4"/>
          <p:cNvSpPr/>
          <p:nvPr/>
        </p:nvSpPr>
        <p:spPr>
          <a:xfrm>
            <a:off x="3122850" y="4229925"/>
            <a:ext cx="173400" cy="173400"/>
          </a:xfrm>
          <a:prstGeom prst="ellipse">
            <a:avLst/>
          </a:prstGeom>
          <a:gradFill>
            <a:gsLst>
              <a:gs pos="0">
                <a:srgbClr val="DBD4EB"/>
              </a:gs>
              <a:gs pos="100000">
                <a:srgbClr val="9180BB"/>
              </a:gs>
            </a:gsLst>
            <a:path path="circle">
              <a:fillToRect b="50%" l="50%" r="50%" t="50%"/>
            </a:path>
            <a:tileRect/>
          </a:gra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4"/>
          <p:cNvSpPr txBox="1"/>
          <p:nvPr/>
        </p:nvSpPr>
        <p:spPr>
          <a:xfrm>
            <a:off x="633225" y="2765350"/>
            <a:ext cx="1314300" cy="33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b="1" lang="en" sz="1500">
                <a:solidFill>
                  <a:schemeClr val="accent6"/>
                </a:solidFill>
                <a:latin typeface="Roboto"/>
                <a:ea typeface="Roboto"/>
                <a:cs typeface="Roboto"/>
                <a:sym typeface="Roboto"/>
              </a:rPr>
              <a:t>Cloud</a:t>
            </a:r>
            <a:endParaRPr b="1" sz="1500">
              <a:solidFill>
                <a:schemeClr val="accent6"/>
              </a:solidFill>
              <a:latin typeface="Roboto"/>
              <a:ea typeface="Roboto"/>
              <a:cs typeface="Roboto"/>
              <a:sym typeface="Roboto"/>
            </a:endParaRPr>
          </a:p>
        </p:txBody>
      </p:sp>
      <p:sp>
        <p:nvSpPr>
          <p:cNvPr id="611" name="Google Shape;611;p34"/>
          <p:cNvSpPr txBox="1"/>
          <p:nvPr/>
        </p:nvSpPr>
        <p:spPr>
          <a:xfrm>
            <a:off x="4991975" y="1063375"/>
            <a:ext cx="36948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Fira Sans Extra Condensed"/>
                <a:ea typeface="Fira Sans Extra Condensed"/>
                <a:cs typeface="Fira Sans Extra Condensed"/>
                <a:sym typeface="Fira Sans Extra Condensed"/>
              </a:rPr>
              <a:t>In essence, Aneka empowers developers to effortlessly build and deploy scalable, efficient cloud applications by simplifying the complexities of distributed computing. Its adaptable architecture and support for diverse programming models make it a versatile tool across various industries. Looking forward, Aneka is poised to evolve with advancements in AI integration, containerization, and edge computing, ensuring it remains a leading platform in the dynamic landscape of cloud innovation.</a:t>
            </a:r>
            <a:endParaRPr sz="1700">
              <a:latin typeface="Fira Sans Extra Condensed"/>
              <a:ea typeface="Fira Sans Extra Condensed"/>
              <a:cs typeface="Fira Sans Extra Condensed"/>
              <a:sym typeface="Fira Sans Extra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35"/>
          <p:cNvSpPr txBox="1"/>
          <p:nvPr>
            <p:ph type="title"/>
          </p:nvPr>
        </p:nvSpPr>
        <p:spPr>
          <a:xfrm>
            <a:off x="457200" y="398125"/>
            <a:ext cx="8229600" cy="229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THANK</a:t>
            </a:r>
            <a:br>
              <a:rPr lang="en" sz="4800"/>
            </a:br>
            <a:r>
              <a:rPr lang="en" sz="4800"/>
              <a:t>YOU!</a:t>
            </a:r>
            <a:endParaRPr sz="4800"/>
          </a:p>
        </p:txBody>
      </p:sp>
      <p:sp>
        <p:nvSpPr>
          <p:cNvPr id="617" name="Google Shape;617;p35"/>
          <p:cNvSpPr/>
          <p:nvPr/>
        </p:nvSpPr>
        <p:spPr>
          <a:xfrm>
            <a:off x="481875" y="1133113"/>
            <a:ext cx="1505125" cy="925500"/>
          </a:xfrm>
          <a:custGeom>
            <a:rect b="b" l="l" r="r" t="t"/>
            <a:pathLst>
              <a:path extrusionOk="0" h="37020" w="60205">
                <a:moveTo>
                  <a:pt x="26683" y="1"/>
                </a:moveTo>
                <a:cubicBezTo>
                  <a:pt x="18788" y="14"/>
                  <a:pt x="16848" y="6250"/>
                  <a:pt x="16446" y="8057"/>
                </a:cubicBezTo>
                <a:cubicBezTo>
                  <a:pt x="15818" y="7923"/>
                  <a:pt x="15215" y="7843"/>
                  <a:pt x="14653" y="7816"/>
                </a:cubicBezTo>
                <a:cubicBezTo>
                  <a:pt x="14576" y="7814"/>
                  <a:pt x="14500" y="7812"/>
                  <a:pt x="14425" y="7812"/>
                </a:cubicBezTo>
                <a:cubicBezTo>
                  <a:pt x="10584" y="7812"/>
                  <a:pt x="9186" y="10782"/>
                  <a:pt x="8806" y="11897"/>
                </a:cubicBezTo>
                <a:cubicBezTo>
                  <a:pt x="8578" y="11857"/>
                  <a:pt x="8351" y="11830"/>
                  <a:pt x="8110" y="11830"/>
                </a:cubicBezTo>
                <a:cubicBezTo>
                  <a:pt x="8047" y="11828"/>
                  <a:pt x="7985" y="11827"/>
                  <a:pt x="7923" y="11827"/>
                </a:cubicBezTo>
                <a:cubicBezTo>
                  <a:pt x="5669" y="11827"/>
                  <a:pt x="3399" y="13232"/>
                  <a:pt x="1941" y="15524"/>
                </a:cubicBezTo>
                <a:cubicBezTo>
                  <a:pt x="188" y="18294"/>
                  <a:pt x="0" y="21652"/>
                  <a:pt x="1446" y="24476"/>
                </a:cubicBezTo>
                <a:cubicBezTo>
                  <a:pt x="3426" y="28343"/>
                  <a:pt x="7026" y="29266"/>
                  <a:pt x="9702" y="29347"/>
                </a:cubicBezTo>
                <a:cubicBezTo>
                  <a:pt x="9841" y="29351"/>
                  <a:pt x="9977" y="29353"/>
                  <a:pt x="10111" y="29353"/>
                </a:cubicBezTo>
                <a:cubicBezTo>
                  <a:pt x="11323" y="29353"/>
                  <a:pt x="12334" y="29200"/>
                  <a:pt x="12900" y="29079"/>
                </a:cubicBezTo>
                <a:cubicBezTo>
                  <a:pt x="13088" y="30390"/>
                  <a:pt x="13998" y="33696"/>
                  <a:pt x="18373" y="34606"/>
                </a:cubicBezTo>
                <a:cubicBezTo>
                  <a:pt x="18855" y="34713"/>
                  <a:pt x="19350" y="34766"/>
                  <a:pt x="19832" y="34793"/>
                </a:cubicBezTo>
                <a:cubicBezTo>
                  <a:pt x="19911" y="34795"/>
                  <a:pt x="19990" y="34796"/>
                  <a:pt x="20068" y="34796"/>
                </a:cubicBezTo>
                <a:cubicBezTo>
                  <a:pt x="23231" y="34796"/>
                  <a:pt x="25396" y="32974"/>
                  <a:pt x="26389" y="31916"/>
                </a:cubicBezTo>
                <a:cubicBezTo>
                  <a:pt x="26857" y="33294"/>
                  <a:pt x="28503" y="35756"/>
                  <a:pt x="34338" y="36814"/>
                </a:cubicBezTo>
                <a:cubicBezTo>
                  <a:pt x="34993" y="36921"/>
                  <a:pt x="35636" y="36988"/>
                  <a:pt x="36251" y="37014"/>
                </a:cubicBezTo>
                <a:cubicBezTo>
                  <a:pt x="36371" y="37018"/>
                  <a:pt x="36490" y="37020"/>
                  <a:pt x="36607" y="37020"/>
                </a:cubicBezTo>
                <a:cubicBezTo>
                  <a:pt x="42034" y="37020"/>
                  <a:pt x="44548" y="33147"/>
                  <a:pt x="45203" y="31916"/>
                </a:cubicBezTo>
                <a:cubicBezTo>
                  <a:pt x="46127" y="32224"/>
                  <a:pt x="46997" y="32384"/>
                  <a:pt x="47826" y="32411"/>
                </a:cubicBezTo>
                <a:cubicBezTo>
                  <a:pt x="47909" y="32414"/>
                  <a:pt x="47992" y="32415"/>
                  <a:pt x="48073" y="32415"/>
                </a:cubicBezTo>
                <a:cubicBezTo>
                  <a:pt x="51065" y="32415"/>
                  <a:pt x="52535" y="30532"/>
                  <a:pt x="52978" y="29842"/>
                </a:cubicBezTo>
                <a:cubicBezTo>
                  <a:pt x="52988" y="29842"/>
                  <a:pt x="52998" y="29842"/>
                  <a:pt x="53008" y="29842"/>
                </a:cubicBezTo>
                <a:cubicBezTo>
                  <a:pt x="55246" y="29842"/>
                  <a:pt x="57413" y="28359"/>
                  <a:pt x="58719" y="25921"/>
                </a:cubicBezTo>
                <a:cubicBezTo>
                  <a:pt x="60204" y="23191"/>
                  <a:pt x="60177" y="20154"/>
                  <a:pt x="58652" y="17986"/>
                </a:cubicBezTo>
                <a:cubicBezTo>
                  <a:pt x="56524" y="14948"/>
                  <a:pt x="52925" y="14386"/>
                  <a:pt x="50971" y="14333"/>
                </a:cubicBezTo>
                <a:cubicBezTo>
                  <a:pt x="50842" y="14329"/>
                  <a:pt x="50717" y="14327"/>
                  <a:pt x="50598" y="14327"/>
                </a:cubicBezTo>
                <a:cubicBezTo>
                  <a:pt x="50310" y="14327"/>
                  <a:pt x="50055" y="14337"/>
                  <a:pt x="49847" y="14346"/>
                </a:cubicBezTo>
                <a:cubicBezTo>
                  <a:pt x="50048" y="13061"/>
                  <a:pt x="50088" y="10024"/>
                  <a:pt x="46836" y="6879"/>
                </a:cubicBezTo>
                <a:cubicBezTo>
                  <a:pt x="45364" y="5461"/>
                  <a:pt x="43504" y="4698"/>
                  <a:pt x="41309" y="4631"/>
                </a:cubicBezTo>
                <a:cubicBezTo>
                  <a:pt x="41214" y="4628"/>
                  <a:pt x="41120" y="4627"/>
                  <a:pt x="41026" y="4627"/>
                </a:cubicBezTo>
                <a:cubicBezTo>
                  <a:pt x="39127" y="4627"/>
                  <a:pt x="37513" y="5126"/>
                  <a:pt x="36773" y="5394"/>
                </a:cubicBezTo>
                <a:cubicBezTo>
                  <a:pt x="36157" y="4082"/>
                  <a:pt x="33776" y="215"/>
                  <a:pt x="27245" y="14"/>
                </a:cubicBezTo>
                <a:cubicBezTo>
                  <a:pt x="27058" y="14"/>
                  <a:pt x="26871" y="1"/>
                  <a:pt x="26683" y="1"/>
                </a:cubicBez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457200" y="1144163"/>
            <a:ext cx="1555475" cy="903450"/>
          </a:xfrm>
          <a:custGeom>
            <a:rect b="b" l="l" r="r" t="t"/>
            <a:pathLst>
              <a:path extrusionOk="0" h="36138" w="62219">
                <a:moveTo>
                  <a:pt x="27700" y="1"/>
                </a:moveTo>
                <a:cubicBezTo>
                  <a:pt x="27690" y="1"/>
                  <a:pt x="27680" y="1"/>
                  <a:pt x="27670" y="1"/>
                </a:cubicBezTo>
                <a:cubicBezTo>
                  <a:pt x="18772" y="1"/>
                  <a:pt x="17768" y="8150"/>
                  <a:pt x="17768" y="8150"/>
                </a:cubicBezTo>
                <a:cubicBezTo>
                  <a:pt x="16885" y="7908"/>
                  <a:pt x="16100" y="7804"/>
                  <a:pt x="15402" y="7804"/>
                </a:cubicBezTo>
                <a:cubicBezTo>
                  <a:pt x="11007" y="7804"/>
                  <a:pt x="10100" y="11950"/>
                  <a:pt x="10100" y="11950"/>
                </a:cubicBezTo>
                <a:cubicBezTo>
                  <a:pt x="9708" y="11859"/>
                  <a:pt x="9316" y="11816"/>
                  <a:pt x="8928" y="11816"/>
                </a:cubicBezTo>
                <a:cubicBezTo>
                  <a:pt x="4189" y="11816"/>
                  <a:pt x="1" y="18305"/>
                  <a:pt x="2821" y="23847"/>
                </a:cubicBezTo>
                <a:cubicBezTo>
                  <a:pt x="4789" y="27688"/>
                  <a:pt x="8452" y="28470"/>
                  <a:pt x="11107" y="28470"/>
                </a:cubicBezTo>
                <a:cubicBezTo>
                  <a:pt x="12929" y="28470"/>
                  <a:pt x="14275" y="28102"/>
                  <a:pt x="14275" y="28102"/>
                </a:cubicBezTo>
                <a:lnTo>
                  <a:pt x="14275" y="28102"/>
                </a:lnTo>
                <a:cubicBezTo>
                  <a:pt x="14275" y="28102"/>
                  <a:pt x="14262" y="32665"/>
                  <a:pt x="19441" y="33735"/>
                </a:cubicBezTo>
                <a:cubicBezTo>
                  <a:pt x="20016" y="33856"/>
                  <a:pt x="20565" y="33909"/>
                  <a:pt x="21085" y="33909"/>
                </a:cubicBezTo>
                <a:cubicBezTo>
                  <a:pt x="25251" y="33909"/>
                  <a:pt x="27630" y="30484"/>
                  <a:pt x="27630" y="30484"/>
                </a:cubicBezTo>
                <a:lnTo>
                  <a:pt x="27630" y="30484"/>
                </a:lnTo>
                <a:cubicBezTo>
                  <a:pt x="27630" y="30484"/>
                  <a:pt x="27497" y="34512"/>
                  <a:pt x="35405" y="35930"/>
                </a:cubicBezTo>
                <a:cubicBezTo>
                  <a:pt x="36195" y="36073"/>
                  <a:pt x="36933" y="36138"/>
                  <a:pt x="37621" y="36138"/>
                </a:cubicBezTo>
                <a:cubicBezTo>
                  <a:pt x="43809" y="36138"/>
                  <a:pt x="45976" y="30925"/>
                  <a:pt x="45976" y="30925"/>
                </a:cubicBezTo>
                <a:cubicBezTo>
                  <a:pt x="47144" y="31364"/>
                  <a:pt x="48159" y="31538"/>
                  <a:pt x="49035" y="31538"/>
                </a:cubicBezTo>
                <a:cubicBezTo>
                  <a:pt x="52409" y="31538"/>
                  <a:pt x="53724" y="28958"/>
                  <a:pt x="53724" y="28958"/>
                </a:cubicBezTo>
                <a:cubicBezTo>
                  <a:pt x="53816" y="28964"/>
                  <a:pt x="53908" y="28966"/>
                  <a:pt x="53999" y="28966"/>
                </a:cubicBezTo>
                <a:cubicBezTo>
                  <a:pt x="58682" y="28966"/>
                  <a:pt x="62218" y="21985"/>
                  <a:pt x="59291" y="17798"/>
                </a:cubicBezTo>
                <a:cubicBezTo>
                  <a:pt x="57152" y="14752"/>
                  <a:pt x="53473" y="14316"/>
                  <a:pt x="51541" y="14316"/>
                </a:cubicBezTo>
                <a:cubicBezTo>
                  <a:pt x="50766" y="14316"/>
                  <a:pt x="50272" y="14386"/>
                  <a:pt x="50272" y="14386"/>
                </a:cubicBezTo>
                <a:cubicBezTo>
                  <a:pt x="50272" y="14386"/>
                  <a:pt x="51570" y="10652"/>
                  <a:pt x="47515" y="6745"/>
                </a:cubicBezTo>
                <a:cubicBezTo>
                  <a:pt x="45810" y="5096"/>
                  <a:pt x="43766" y="4620"/>
                  <a:pt x="41974" y="4620"/>
                </a:cubicBezTo>
                <a:cubicBezTo>
                  <a:pt x="39518" y="4620"/>
                  <a:pt x="37533" y="5514"/>
                  <a:pt x="37533" y="5514"/>
                </a:cubicBezTo>
                <a:cubicBezTo>
                  <a:pt x="37533" y="5514"/>
                  <a:pt x="35744" y="1"/>
                  <a:pt x="27700" y="1"/>
                </a:cubicBez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063975" y="1215088"/>
            <a:ext cx="140525" cy="140525"/>
          </a:xfrm>
          <a:custGeom>
            <a:rect b="b" l="l" r="r" t="t"/>
            <a:pathLst>
              <a:path extrusionOk="0" h="5621" w="5621">
                <a:moveTo>
                  <a:pt x="2811" y="0"/>
                </a:moveTo>
                <a:cubicBezTo>
                  <a:pt x="1258" y="0"/>
                  <a:pt x="0" y="1258"/>
                  <a:pt x="0" y="2811"/>
                </a:cubicBezTo>
                <a:cubicBezTo>
                  <a:pt x="0" y="4363"/>
                  <a:pt x="1258" y="5621"/>
                  <a:pt x="2811" y="5621"/>
                </a:cubicBezTo>
                <a:cubicBezTo>
                  <a:pt x="4363" y="5621"/>
                  <a:pt x="5621" y="4363"/>
                  <a:pt x="5621" y="2811"/>
                </a:cubicBezTo>
                <a:cubicBezTo>
                  <a:pt x="5621" y="1258"/>
                  <a:pt x="4363" y="0"/>
                  <a:pt x="28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p:nvPr/>
        </p:nvSpPr>
        <p:spPr>
          <a:xfrm>
            <a:off x="1063975" y="1215088"/>
            <a:ext cx="84650" cy="140525"/>
          </a:xfrm>
          <a:custGeom>
            <a:rect b="b" l="l" r="r" t="t"/>
            <a:pathLst>
              <a:path extrusionOk="0" h="5621" w="3386">
                <a:moveTo>
                  <a:pt x="2811" y="0"/>
                </a:moveTo>
                <a:cubicBezTo>
                  <a:pt x="1258" y="0"/>
                  <a:pt x="0" y="1258"/>
                  <a:pt x="0" y="2811"/>
                </a:cubicBezTo>
                <a:cubicBezTo>
                  <a:pt x="0" y="4363"/>
                  <a:pt x="1258" y="5621"/>
                  <a:pt x="2811" y="5621"/>
                </a:cubicBezTo>
                <a:cubicBezTo>
                  <a:pt x="3011" y="5621"/>
                  <a:pt x="3199" y="5594"/>
                  <a:pt x="3386" y="5554"/>
                </a:cubicBezTo>
                <a:cubicBezTo>
                  <a:pt x="2115" y="5286"/>
                  <a:pt x="1165" y="4162"/>
                  <a:pt x="1165" y="2811"/>
                </a:cubicBezTo>
                <a:cubicBezTo>
                  <a:pt x="1165" y="1459"/>
                  <a:pt x="2115" y="322"/>
                  <a:pt x="3386" y="54"/>
                </a:cubicBezTo>
                <a:cubicBezTo>
                  <a:pt x="3199" y="14"/>
                  <a:pt x="3011" y="0"/>
                  <a:pt x="2811" y="0"/>
                </a:cubicBezTo>
                <a:close/>
              </a:path>
            </a:pathLst>
          </a:custGeom>
          <a:gradFill>
            <a:gsLst>
              <a:gs pos="0">
                <a:srgbClr val="1A85C8"/>
              </a:gs>
              <a:gs pos="100000">
                <a:srgbClr val="0F375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5"/>
          <p:cNvSpPr/>
          <p:nvPr/>
        </p:nvSpPr>
        <p:spPr>
          <a:xfrm>
            <a:off x="1118850" y="1123088"/>
            <a:ext cx="15400" cy="100375"/>
          </a:xfrm>
          <a:custGeom>
            <a:rect b="b" l="l" r="r" t="t"/>
            <a:pathLst>
              <a:path extrusionOk="0" h="4015" w="616">
                <a:moveTo>
                  <a:pt x="308" y="1"/>
                </a:moveTo>
                <a:cubicBezTo>
                  <a:pt x="134" y="1"/>
                  <a:pt x="0" y="134"/>
                  <a:pt x="0" y="308"/>
                </a:cubicBezTo>
                <a:lnTo>
                  <a:pt x="0" y="3707"/>
                </a:lnTo>
                <a:cubicBezTo>
                  <a:pt x="0" y="3881"/>
                  <a:pt x="134" y="4015"/>
                  <a:pt x="308" y="4015"/>
                </a:cubicBezTo>
                <a:cubicBezTo>
                  <a:pt x="482" y="4015"/>
                  <a:pt x="616" y="3881"/>
                  <a:pt x="616" y="3707"/>
                </a:cubicBezTo>
                <a:lnTo>
                  <a:pt x="616" y="308"/>
                </a:lnTo>
                <a:cubicBezTo>
                  <a:pt x="616" y="134"/>
                  <a:pt x="482" y="1"/>
                  <a:pt x="308" y="1"/>
                </a:cubicBezTo>
                <a:close/>
              </a:path>
            </a:pathLst>
          </a:custGeom>
          <a:gradFill>
            <a:gsLst>
              <a:gs pos="0">
                <a:schemeClr val="accent1"/>
              </a:gs>
              <a:gs pos="66000">
                <a:schemeClr val="accent3"/>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5"/>
          <p:cNvSpPr/>
          <p:nvPr/>
        </p:nvSpPr>
        <p:spPr>
          <a:xfrm>
            <a:off x="1031200" y="-6312"/>
            <a:ext cx="223825" cy="1139550"/>
          </a:xfrm>
          <a:custGeom>
            <a:rect b="b" l="l" r="r" t="t"/>
            <a:pathLst>
              <a:path extrusionOk="0" h="45582" w="8953">
                <a:moveTo>
                  <a:pt x="7748" y="42313"/>
                </a:moveTo>
                <a:cubicBezTo>
                  <a:pt x="8016" y="42313"/>
                  <a:pt x="8149" y="42380"/>
                  <a:pt x="8163" y="42420"/>
                </a:cubicBezTo>
                <a:cubicBezTo>
                  <a:pt x="8203" y="42487"/>
                  <a:pt x="8149" y="42714"/>
                  <a:pt x="7868" y="43049"/>
                </a:cubicBezTo>
                <a:cubicBezTo>
                  <a:pt x="7280" y="43718"/>
                  <a:pt x="6062" y="44481"/>
                  <a:pt x="4443" y="44788"/>
                </a:cubicBezTo>
                <a:cubicBezTo>
                  <a:pt x="4871" y="43919"/>
                  <a:pt x="5901" y="42366"/>
                  <a:pt x="7681" y="42313"/>
                </a:cubicBezTo>
                <a:close/>
                <a:moveTo>
                  <a:pt x="3546" y="0"/>
                </a:moveTo>
                <a:lnTo>
                  <a:pt x="3546" y="44896"/>
                </a:lnTo>
                <a:cubicBezTo>
                  <a:pt x="3360" y="44909"/>
                  <a:pt x="3171" y="44916"/>
                  <a:pt x="2978" y="44916"/>
                </a:cubicBezTo>
                <a:cubicBezTo>
                  <a:pt x="2198" y="44916"/>
                  <a:pt x="1361" y="44802"/>
                  <a:pt x="482" y="44534"/>
                </a:cubicBezTo>
                <a:cubicBezTo>
                  <a:pt x="449" y="44524"/>
                  <a:pt x="415" y="44519"/>
                  <a:pt x="382" y="44519"/>
                </a:cubicBezTo>
                <a:cubicBezTo>
                  <a:pt x="241" y="44519"/>
                  <a:pt x="110" y="44607"/>
                  <a:pt x="67" y="44748"/>
                </a:cubicBezTo>
                <a:cubicBezTo>
                  <a:pt x="0" y="44936"/>
                  <a:pt x="107" y="45123"/>
                  <a:pt x="281" y="45177"/>
                </a:cubicBezTo>
                <a:cubicBezTo>
                  <a:pt x="1231" y="45458"/>
                  <a:pt x="2128" y="45578"/>
                  <a:pt x="2971" y="45578"/>
                </a:cubicBezTo>
                <a:cubicBezTo>
                  <a:pt x="3238" y="45578"/>
                  <a:pt x="3493" y="45565"/>
                  <a:pt x="3733" y="45551"/>
                </a:cubicBezTo>
                <a:cubicBezTo>
                  <a:pt x="3760" y="45565"/>
                  <a:pt x="3787" y="45565"/>
                  <a:pt x="3827" y="45578"/>
                </a:cubicBezTo>
                <a:cubicBezTo>
                  <a:pt x="3841" y="45580"/>
                  <a:pt x="3855" y="45581"/>
                  <a:pt x="3869" y="45581"/>
                </a:cubicBezTo>
                <a:cubicBezTo>
                  <a:pt x="3939" y="45581"/>
                  <a:pt x="4013" y="45555"/>
                  <a:pt x="4068" y="45511"/>
                </a:cubicBezTo>
                <a:cubicBezTo>
                  <a:pt x="6115" y="45243"/>
                  <a:pt x="7668" y="44307"/>
                  <a:pt x="8364" y="43490"/>
                </a:cubicBezTo>
                <a:cubicBezTo>
                  <a:pt x="8805" y="42982"/>
                  <a:pt x="8952" y="42500"/>
                  <a:pt x="8765" y="42126"/>
                </a:cubicBezTo>
                <a:cubicBezTo>
                  <a:pt x="8663" y="41908"/>
                  <a:pt x="8402" y="41642"/>
                  <a:pt x="7748" y="41642"/>
                </a:cubicBezTo>
                <a:cubicBezTo>
                  <a:pt x="7718" y="41642"/>
                  <a:pt x="7687" y="41643"/>
                  <a:pt x="7654" y="41644"/>
                </a:cubicBezTo>
                <a:cubicBezTo>
                  <a:pt x="5941" y="41697"/>
                  <a:pt x="4831" y="42862"/>
                  <a:pt x="4215" y="43838"/>
                </a:cubicBezTo>
                <a:lnTo>
                  <a:pt x="4215" y="0"/>
                </a:lnTo>
                <a:close/>
              </a:path>
            </a:pathLst>
          </a:custGeom>
          <a:gradFill>
            <a:gsLst>
              <a:gs pos="0">
                <a:schemeClr val="accent1"/>
              </a:gs>
              <a:gs pos="66000">
                <a:schemeClr val="accent3"/>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5"/>
          <p:cNvSpPr/>
          <p:nvPr/>
        </p:nvSpPr>
        <p:spPr>
          <a:xfrm>
            <a:off x="5652150" y="2549525"/>
            <a:ext cx="1410775" cy="859775"/>
          </a:xfrm>
          <a:custGeom>
            <a:rect b="b" l="l" r="r" t="t"/>
            <a:pathLst>
              <a:path extrusionOk="0" h="34391" w="56431">
                <a:moveTo>
                  <a:pt x="31541" y="0"/>
                </a:moveTo>
                <a:cubicBezTo>
                  <a:pt x="25425" y="0"/>
                  <a:pt x="23084" y="3546"/>
                  <a:pt x="22468" y="4764"/>
                </a:cubicBezTo>
                <a:cubicBezTo>
                  <a:pt x="21746" y="4470"/>
                  <a:pt x="20126" y="3908"/>
                  <a:pt x="18226" y="3908"/>
                </a:cubicBezTo>
                <a:cubicBezTo>
                  <a:pt x="16179" y="3908"/>
                  <a:pt x="14412" y="4563"/>
                  <a:pt x="12994" y="5848"/>
                </a:cubicBezTo>
                <a:cubicBezTo>
                  <a:pt x="9849" y="8698"/>
                  <a:pt x="9796" y="11549"/>
                  <a:pt x="9956" y="12753"/>
                </a:cubicBezTo>
                <a:cubicBezTo>
                  <a:pt x="9675" y="12726"/>
                  <a:pt x="9327" y="12713"/>
                  <a:pt x="8899" y="12713"/>
                </a:cubicBezTo>
                <a:cubicBezTo>
                  <a:pt x="7066" y="12713"/>
                  <a:pt x="3680" y="13128"/>
                  <a:pt x="1593" y="15911"/>
                </a:cubicBezTo>
                <a:cubicBezTo>
                  <a:pt x="108" y="17891"/>
                  <a:pt x="0" y="20742"/>
                  <a:pt x="1298" y="23338"/>
                </a:cubicBezTo>
                <a:cubicBezTo>
                  <a:pt x="2463" y="25666"/>
                  <a:pt x="4470" y="27125"/>
                  <a:pt x="6557" y="27178"/>
                </a:cubicBezTo>
                <a:cubicBezTo>
                  <a:pt x="6959" y="27861"/>
                  <a:pt x="8351" y="29748"/>
                  <a:pt x="11321" y="29748"/>
                </a:cubicBezTo>
                <a:cubicBezTo>
                  <a:pt x="12084" y="29748"/>
                  <a:pt x="12914" y="29614"/>
                  <a:pt x="13783" y="29346"/>
                </a:cubicBezTo>
                <a:cubicBezTo>
                  <a:pt x="14372" y="30550"/>
                  <a:pt x="16701" y="34391"/>
                  <a:pt x="22027" y="34391"/>
                </a:cubicBezTo>
                <a:cubicBezTo>
                  <a:pt x="22602" y="34391"/>
                  <a:pt x="23204" y="34337"/>
                  <a:pt x="23820" y="34257"/>
                </a:cubicBezTo>
                <a:cubicBezTo>
                  <a:pt x="29319" y="33441"/>
                  <a:pt x="30939" y="31193"/>
                  <a:pt x="31420" y="29895"/>
                </a:cubicBezTo>
                <a:cubicBezTo>
                  <a:pt x="32330" y="30952"/>
                  <a:pt x="34378" y="32785"/>
                  <a:pt x="37469" y="32785"/>
                </a:cubicBezTo>
                <a:cubicBezTo>
                  <a:pt x="37910" y="32785"/>
                  <a:pt x="38379" y="32745"/>
                  <a:pt x="38847" y="32665"/>
                </a:cubicBezTo>
                <a:cubicBezTo>
                  <a:pt x="42969" y="31942"/>
                  <a:pt x="43905" y="28864"/>
                  <a:pt x="44119" y="27647"/>
                </a:cubicBezTo>
                <a:cubicBezTo>
                  <a:pt x="44708" y="27780"/>
                  <a:pt x="45806" y="27981"/>
                  <a:pt x="47117" y="27981"/>
                </a:cubicBezTo>
                <a:cubicBezTo>
                  <a:pt x="49619" y="27981"/>
                  <a:pt x="53032" y="27245"/>
                  <a:pt x="54985" y="23672"/>
                </a:cubicBezTo>
                <a:cubicBezTo>
                  <a:pt x="56431" y="21063"/>
                  <a:pt x="56350" y="17918"/>
                  <a:pt x="54785" y="15269"/>
                </a:cubicBezTo>
                <a:cubicBezTo>
                  <a:pt x="53460" y="13021"/>
                  <a:pt x="51292" y="11629"/>
                  <a:pt x="49111" y="11629"/>
                </a:cubicBezTo>
                <a:cubicBezTo>
                  <a:pt x="48897" y="11629"/>
                  <a:pt x="48683" y="11642"/>
                  <a:pt x="48469" y="11669"/>
                </a:cubicBezTo>
                <a:cubicBezTo>
                  <a:pt x="48134" y="10599"/>
                  <a:pt x="46876" y="7681"/>
                  <a:pt x="43102" y="7681"/>
                </a:cubicBezTo>
                <a:cubicBezTo>
                  <a:pt x="42581" y="7681"/>
                  <a:pt x="42019" y="7735"/>
                  <a:pt x="41430" y="7855"/>
                </a:cubicBezTo>
                <a:cubicBezTo>
                  <a:pt x="41109" y="6156"/>
                  <a:pt x="39463" y="241"/>
                  <a:pt x="32076" y="0"/>
                </a:cubicBez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p:nvPr/>
        </p:nvSpPr>
        <p:spPr>
          <a:xfrm>
            <a:off x="5670225" y="2560550"/>
            <a:ext cx="1374625" cy="837725"/>
          </a:xfrm>
          <a:custGeom>
            <a:rect b="b" l="l" r="r" t="t"/>
            <a:pathLst>
              <a:path extrusionOk="0" h="33509" w="54985">
                <a:moveTo>
                  <a:pt x="30738" y="1"/>
                </a:moveTo>
                <a:cubicBezTo>
                  <a:pt x="24769" y="1"/>
                  <a:pt x="22494" y="3467"/>
                  <a:pt x="21892" y="4644"/>
                </a:cubicBezTo>
                <a:cubicBezTo>
                  <a:pt x="21196" y="4363"/>
                  <a:pt x="19617" y="3815"/>
                  <a:pt x="17771" y="3815"/>
                </a:cubicBezTo>
                <a:cubicBezTo>
                  <a:pt x="15764" y="3815"/>
                  <a:pt x="14051" y="4444"/>
                  <a:pt x="12659" y="5701"/>
                </a:cubicBezTo>
                <a:cubicBezTo>
                  <a:pt x="9595" y="8471"/>
                  <a:pt x="9555" y="11255"/>
                  <a:pt x="9702" y="12432"/>
                </a:cubicBezTo>
                <a:cubicBezTo>
                  <a:pt x="9434" y="12406"/>
                  <a:pt x="9086" y="12379"/>
                  <a:pt x="8671" y="12379"/>
                </a:cubicBezTo>
                <a:cubicBezTo>
                  <a:pt x="6892" y="12379"/>
                  <a:pt x="3586" y="12794"/>
                  <a:pt x="1552" y="15497"/>
                </a:cubicBezTo>
                <a:cubicBezTo>
                  <a:pt x="107" y="17437"/>
                  <a:pt x="0" y="20207"/>
                  <a:pt x="1271" y="22750"/>
                </a:cubicBezTo>
                <a:cubicBezTo>
                  <a:pt x="2395" y="25011"/>
                  <a:pt x="4349" y="26430"/>
                  <a:pt x="6396" y="26483"/>
                </a:cubicBezTo>
                <a:cubicBezTo>
                  <a:pt x="6785" y="27139"/>
                  <a:pt x="8149" y="28972"/>
                  <a:pt x="11026" y="28972"/>
                </a:cubicBezTo>
                <a:cubicBezTo>
                  <a:pt x="11776" y="28972"/>
                  <a:pt x="12592" y="28852"/>
                  <a:pt x="13435" y="28597"/>
                </a:cubicBezTo>
                <a:cubicBezTo>
                  <a:pt x="14011" y="29762"/>
                  <a:pt x="16272" y="33508"/>
                  <a:pt x="21464" y="33508"/>
                </a:cubicBezTo>
                <a:cubicBezTo>
                  <a:pt x="22026" y="33508"/>
                  <a:pt x="22615" y="33455"/>
                  <a:pt x="23217" y="33375"/>
                </a:cubicBezTo>
                <a:cubicBezTo>
                  <a:pt x="28556" y="32585"/>
                  <a:pt x="30149" y="30390"/>
                  <a:pt x="30604" y="29133"/>
                </a:cubicBezTo>
                <a:cubicBezTo>
                  <a:pt x="31500" y="30150"/>
                  <a:pt x="33494" y="31943"/>
                  <a:pt x="36505" y="31943"/>
                </a:cubicBezTo>
                <a:cubicBezTo>
                  <a:pt x="36947" y="31943"/>
                  <a:pt x="37388" y="31903"/>
                  <a:pt x="37843" y="31822"/>
                </a:cubicBezTo>
                <a:cubicBezTo>
                  <a:pt x="41858" y="31126"/>
                  <a:pt x="42781" y="28129"/>
                  <a:pt x="42995" y="26938"/>
                </a:cubicBezTo>
                <a:cubicBezTo>
                  <a:pt x="43557" y="27072"/>
                  <a:pt x="44628" y="27273"/>
                  <a:pt x="45912" y="27273"/>
                </a:cubicBezTo>
                <a:cubicBezTo>
                  <a:pt x="48348" y="27273"/>
                  <a:pt x="51666" y="26537"/>
                  <a:pt x="53580" y="23071"/>
                </a:cubicBezTo>
                <a:cubicBezTo>
                  <a:pt x="54985" y="20515"/>
                  <a:pt x="54905" y="17464"/>
                  <a:pt x="53379" y="14881"/>
                </a:cubicBezTo>
                <a:cubicBezTo>
                  <a:pt x="52081" y="12687"/>
                  <a:pt x="49967" y="11322"/>
                  <a:pt x="47853" y="11322"/>
                </a:cubicBezTo>
                <a:cubicBezTo>
                  <a:pt x="47638" y="11322"/>
                  <a:pt x="47438" y="11335"/>
                  <a:pt x="47224" y="11362"/>
                </a:cubicBezTo>
                <a:cubicBezTo>
                  <a:pt x="46902" y="10318"/>
                  <a:pt x="45671" y="7481"/>
                  <a:pt x="42005" y="7481"/>
                </a:cubicBezTo>
                <a:cubicBezTo>
                  <a:pt x="41483" y="7481"/>
                  <a:pt x="40934" y="7535"/>
                  <a:pt x="40359" y="7655"/>
                </a:cubicBezTo>
                <a:cubicBezTo>
                  <a:pt x="40051" y="5996"/>
                  <a:pt x="38459" y="242"/>
                  <a:pt x="31246" y="1"/>
                </a:cubicBezTo>
                <a:close/>
              </a:path>
            </a:pathLst>
          </a:custGeom>
          <a:gradFill>
            <a:gsLst>
              <a:gs pos="0">
                <a:srgbClr val="58CBDF"/>
              </a:gs>
              <a:gs pos="100000">
                <a:srgbClr val="238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5"/>
          <p:cNvSpPr/>
          <p:nvPr/>
        </p:nvSpPr>
        <p:spPr>
          <a:xfrm>
            <a:off x="6317225" y="2628800"/>
            <a:ext cx="142200" cy="142550"/>
          </a:xfrm>
          <a:custGeom>
            <a:rect b="b" l="l" r="r" t="t"/>
            <a:pathLst>
              <a:path extrusionOk="0" h="5702" w="5688">
                <a:moveTo>
                  <a:pt x="2837" y="1"/>
                </a:moveTo>
                <a:cubicBezTo>
                  <a:pt x="1271" y="1"/>
                  <a:pt x="0" y="1285"/>
                  <a:pt x="0" y="2851"/>
                </a:cubicBezTo>
                <a:cubicBezTo>
                  <a:pt x="0" y="4430"/>
                  <a:pt x="1271" y="5701"/>
                  <a:pt x="2837" y="5701"/>
                </a:cubicBezTo>
                <a:cubicBezTo>
                  <a:pt x="4416" y="5701"/>
                  <a:pt x="5687" y="4430"/>
                  <a:pt x="5687" y="2851"/>
                </a:cubicBezTo>
                <a:cubicBezTo>
                  <a:pt x="5687" y="1285"/>
                  <a:pt x="4416" y="1"/>
                  <a:pt x="28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5"/>
          <p:cNvSpPr/>
          <p:nvPr/>
        </p:nvSpPr>
        <p:spPr>
          <a:xfrm>
            <a:off x="6317225" y="2628800"/>
            <a:ext cx="85650" cy="142550"/>
          </a:xfrm>
          <a:custGeom>
            <a:rect b="b" l="l" r="r" t="t"/>
            <a:pathLst>
              <a:path extrusionOk="0" h="5702" w="3426">
                <a:moveTo>
                  <a:pt x="2837" y="1"/>
                </a:moveTo>
                <a:cubicBezTo>
                  <a:pt x="1271" y="1"/>
                  <a:pt x="0" y="1285"/>
                  <a:pt x="0" y="2851"/>
                </a:cubicBezTo>
                <a:cubicBezTo>
                  <a:pt x="0" y="4430"/>
                  <a:pt x="1271" y="5701"/>
                  <a:pt x="2837" y="5701"/>
                </a:cubicBezTo>
                <a:cubicBezTo>
                  <a:pt x="3038" y="5701"/>
                  <a:pt x="3238" y="5675"/>
                  <a:pt x="3426" y="5634"/>
                </a:cubicBezTo>
                <a:cubicBezTo>
                  <a:pt x="2141" y="5367"/>
                  <a:pt x="1178" y="4216"/>
                  <a:pt x="1178" y="2851"/>
                </a:cubicBezTo>
                <a:cubicBezTo>
                  <a:pt x="1178" y="1486"/>
                  <a:pt x="2141" y="335"/>
                  <a:pt x="3426" y="68"/>
                </a:cubicBezTo>
                <a:cubicBezTo>
                  <a:pt x="3238" y="28"/>
                  <a:pt x="3038" y="1"/>
                  <a:pt x="2837" y="1"/>
                </a:cubicBezTo>
                <a:close/>
              </a:path>
            </a:pathLst>
          </a:custGeom>
          <a:gradFill>
            <a:gsLst>
              <a:gs pos="0">
                <a:srgbClr val="45BFDE"/>
              </a:gs>
              <a:gs pos="100000">
                <a:srgbClr val="1E6E8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
          <p:cNvSpPr/>
          <p:nvPr/>
        </p:nvSpPr>
        <p:spPr>
          <a:xfrm>
            <a:off x="6292800" y="0"/>
            <a:ext cx="223825" cy="2540175"/>
          </a:xfrm>
          <a:custGeom>
            <a:rect b="b" l="l" r="r" t="t"/>
            <a:pathLst>
              <a:path extrusionOk="0" h="101607" w="8953">
                <a:moveTo>
                  <a:pt x="7748" y="98823"/>
                </a:moveTo>
                <a:cubicBezTo>
                  <a:pt x="8016" y="98823"/>
                  <a:pt x="8150" y="98877"/>
                  <a:pt x="8163" y="98917"/>
                </a:cubicBezTo>
                <a:cubicBezTo>
                  <a:pt x="8203" y="98970"/>
                  <a:pt x="8150" y="99171"/>
                  <a:pt x="7869" y="99452"/>
                </a:cubicBezTo>
                <a:cubicBezTo>
                  <a:pt x="7280" y="100014"/>
                  <a:pt x="6062" y="100670"/>
                  <a:pt x="4443" y="100924"/>
                </a:cubicBezTo>
                <a:cubicBezTo>
                  <a:pt x="4871" y="100188"/>
                  <a:pt x="5901" y="98877"/>
                  <a:pt x="7681" y="98823"/>
                </a:cubicBezTo>
                <a:close/>
                <a:moveTo>
                  <a:pt x="3546" y="1"/>
                </a:moveTo>
                <a:lnTo>
                  <a:pt x="3546" y="101018"/>
                </a:lnTo>
                <a:cubicBezTo>
                  <a:pt x="3367" y="101028"/>
                  <a:pt x="3185" y="101033"/>
                  <a:pt x="3000" y="101033"/>
                </a:cubicBezTo>
                <a:cubicBezTo>
                  <a:pt x="2214" y="101033"/>
                  <a:pt x="1370" y="100937"/>
                  <a:pt x="482" y="100710"/>
                </a:cubicBezTo>
                <a:cubicBezTo>
                  <a:pt x="452" y="100703"/>
                  <a:pt x="421" y="100700"/>
                  <a:pt x="391" y="100700"/>
                </a:cubicBezTo>
                <a:cubicBezTo>
                  <a:pt x="247" y="100700"/>
                  <a:pt x="109" y="100776"/>
                  <a:pt x="54" y="100897"/>
                </a:cubicBezTo>
                <a:cubicBezTo>
                  <a:pt x="0" y="101045"/>
                  <a:pt x="107" y="101205"/>
                  <a:pt x="281" y="101259"/>
                </a:cubicBezTo>
                <a:cubicBezTo>
                  <a:pt x="1231" y="101500"/>
                  <a:pt x="2128" y="101607"/>
                  <a:pt x="2971" y="101607"/>
                </a:cubicBezTo>
                <a:cubicBezTo>
                  <a:pt x="3239" y="101607"/>
                  <a:pt x="3493" y="101593"/>
                  <a:pt x="3734" y="101580"/>
                </a:cubicBezTo>
                <a:cubicBezTo>
                  <a:pt x="3760" y="101580"/>
                  <a:pt x="3787" y="101593"/>
                  <a:pt x="3814" y="101593"/>
                </a:cubicBezTo>
                <a:cubicBezTo>
                  <a:pt x="3836" y="101596"/>
                  <a:pt x="3858" y="101598"/>
                  <a:pt x="3880" y="101598"/>
                </a:cubicBezTo>
                <a:cubicBezTo>
                  <a:pt x="3950" y="101598"/>
                  <a:pt x="4017" y="101581"/>
                  <a:pt x="4068" y="101540"/>
                </a:cubicBezTo>
                <a:cubicBezTo>
                  <a:pt x="6102" y="101326"/>
                  <a:pt x="7668" y="100523"/>
                  <a:pt x="8364" y="99827"/>
                </a:cubicBezTo>
                <a:cubicBezTo>
                  <a:pt x="8805" y="99399"/>
                  <a:pt x="8952" y="98984"/>
                  <a:pt x="8765" y="98663"/>
                </a:cubicBezTo>
                <a:cubicBezTo>
                  <a:pt x="8664" y="98485"/>
                  <a:pt x="8406" y="98259"/>
                  <a:pt x="7763" y="98259"/>
                </a:cubicBezTo>
                <a:cubicBezTo>
                  <a:pt x="7728" y="98259"/>
                  <a:pt x="7692" y="98260"/>
                  <a:pt x="7654" y="98261"/>
                </a:cubicBezTo>
                <a:cubicBezTo>
                  <a:pt x="5942" y="98301"/>
                  <a:pt x="4831" y="99292"/>
                  <a:pt x="4215" y="100121"/>
                </a:cubicBezTo>
                <a:lnTo>
                  <a:pt x="4215" y="1"/>
                </a:lnTo>
                <a:close/>
              </a:path>
            </a:pathLst>
          </a:custGeom>
          <a:gradFill>
            <a:gsLst>
              <a:gs pos="0">
                <a:schemeClr val="accent1"/>
              </a:gs>
              <a:gs pos="66000">
                <a:schemeClr val="accent3"/>
              </a:gs>
              <a:gs pos="100000">
                <a:schemeClr val="accent4"/>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p:nvPr/>
        </p:nvSpPr>
        <p:spPr>
          <a:xfrm>
            <a:off x="6380450" y="2531450"/>
            <a:ext cx="15400" cy="85350"/>
          </a:xfrm>
          <a:custGeom>
            <a:rect b="b" l="l" r="r" t="t"/>
            <a:pathLst>
              <a:path extrusionOk="0" h="3414" w="616">
                <a:moveTo>
                  <a:pt x="308" y="1"/>
                </a:moveTo>
                <a:cubicBezTo>
                  <a:pt x="134" y="1"/>
                  <a:pt x="0" y="121"/>
                  <a:pt x="0" y="255"/>
                </a:cubicBezTo>
                <a:lnTo>
                  <a:pt x="0" y="3159"/>
                </a:lnTo>
                <a:cubicBezTo>
                  <a:pt x="0" y="3293"/>
                  <a:pt x="134" y="3413"/>
                  <a:pt x="308" y="3413"/>
                </a:cubicBezTo>
                <a:cubicBezTo>
                  <a:pt x="482" y="3413"/>
                  <a:pt x="616" y="3293"/>
                  <a:pt x="616" y="3159"/>
                </a:cubicBezTo>
                <a:lnTo>
                  <a:pt x="616" y="255"/>
                </a:lnTo>
                <a:cubicBezTo>
                  <a:pt x="616" y="121"/>
                  <a:pt x="482" y="1"/>
                  <a:pt x="308" y="1"/>
                </a:cubicBezTo>
                <a:close/>
              </a:path>
            </a:pathLst>
          </a:custGeom>
          <a:gradFill>
            <a:gsLst>
              <a:gs pos="0">
                <a:schemeClr val="accent1"/>
              </a:gs>
              <a:gs pos="66000">
                <a:schemeClr val="accent3"/>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5"/>
          <p:cNvSpPr/>
          <p:nvPr/>
        </p:nvSpPr>
        <p:spPr>
          <a:xfrm>
            <a:off x="7152400" y="1276275"/>
            <a:ext cx="1411100" cy="859800"/>
          </a:xfrm>
          <a:custGeom>
            <a:rect b="b" l="l" r="r" t="t"/>
            <a:pathLst>
              <a:path extrusionOk="0" h="34392" w="56444">
                <a:moveTo>
                  <a:pt x="31554" y="1"/>
                </a:moveTo>
                <a:cubicBezTo>
                  <a:pt x="25439" y="1"/>
                  <a:pt x="23084" y="3547"/>
                  <a:pt x="22468" y="4764"/>
                </a:cubicBezTo>
                <a:cubicBezTo>
                  <a:pt x="21759" y="4470"/>
                  <a:pt x="20140" y="3908"/>
                  <a:pt x="18240" y="3908"/>
                </a:cubicBezTo>
                <a:cubicBezTo>
                  <a:pt x="16179" y="3908"/>
                  <a:pt x="14426" y="4564"/>
                  <a:pt x="13007" y="5848"/>
                </a:cubicBezTo>
                <a:cubicBezTo>
                  <a:pt x="9863" y="8699"/>
                  <a:pt x="9809" y="11549"/>
                  <a:pt x="9970" y="12753"/>
                </a:cubicBezTo>
                <a:cubicBezTo>
                  <a:pt x="9689" y="12726"/>
                  <a:pt x="9327" y="12713"/>
                  <a:pt x="8913" y="12713"/>
                </a:cubicBezTo>
                <a:cubicBezTo>
                  <a:pt x="7079" y="12713"/>
                  <a:pt x="3694" y="13128"/>
                  <a:pt x="1606" y="15911"/>
                </a:cubicBezTo>
                <a:cubicBezTo>
                  <a:pt x="121" y="17892"/>
                  <a:pt x="0" y="20742"/>
                  <a:pt x="1312" y="23338"/>
                </a:cubicBezTo>
                <a:cubicBezTo>
                  <a:pt x="2463" y="25666"/>
                  <a:pt x="4470" y="27125"/>
                  <a:pt x="6571" y="27179"/>
                </a:cubicBezTo>
                <a:cubicBezTo>
                  <a:pt x="6972" y="27861"/>
                  <a:pt x="8364" y="29734"/>
                  <a:pt x="11321" y="29734"/>
                </a:cubicBezTo>
                <a:cubicBezTo>
                  <a:pt x="12097" y="29734"/>
                  <a:pt x="12927" y="29614"/>
                  <a:pt x="13797" y="29346"/>
                </a:cubicBezTo>
                <a:cubicBezTo>
                  <a:pt x="14386" y="30551"/>
                  <a:pt x="16714" y="34391"/>
                  <a:pt x="22027" y="34391"/>
                </a:cubicBezTo>
                <a:cubicBezTo>
                  <a:pt x="22615" y="34391"/>
                  <a:pt x="23217" y="34338"/>
                  <a:pt x="23833" y="34257"/>
                </a:cubicBezTo>
                <a:cubicBezTo>
                  <a:pt x="29319" y="33441"/>
                  <a:pt x="30939" y="31193"/>
                  <a:pt x="31420" y="29895"/>
                </a:cubicBezTo>
                <a:cubicBezTo>
                  <a:pt x="32344" y="30952"/>
                  <a:pt x="34391" y="32785"/>
                  <a:pt x="37469" y="32785"/>
                </a:cubicBezTo>
                <a:cubicBezTo>
                  <a:pt x="37924" y="32785"/>
                  <a:pt x="38392" y="32745"/>
                  <a:pt x="38847" y="32665"/>
                </a:cubicBezTo>
                <a:cubicBezTo>
                  <a:pt x="42969" y="31942"/>
                  <a:pt x="43919" y="28865"/>
                  <a:pt x="44133" y="27647"/>
                </a:cubicBezTo>
                <a:cubicBezTo>
                  <a:pt x="44722" y="27781"/>
                  <a:pt x="45819" y="27981"/>
                  <a:pt x="47130" y="27981"/>
                </a:cubicBezTo>
                <a:cubicBezTo>
                  <a:pt x="49633" y="27981"/>
                  <a:pt x="53032" y="27232"/>
                  <a:pt x="54999" y="23673"/>
                </a:cubicBezTo>
                <a:cubicBezTo>
                  <a:pt x="56444" y="21063"/>
                  <a:pt x="56364" y="17918"/>
                  <a:pt x="54798" y="15269"/>
                </a:cubicBezTo>
                <a:cubicBezTo>
                  <a:pt x="53473" y="13021"/>
                  <a:pt x="51292" y="11629"/>
                  <a:pt x="49124" y="11629"/>
                </a:cubicBezTo>
                <a:cubicBezTo>
                  <a:pt x="48910" y="11629"/>
                  <a:pt x="48696" y="11643"/>
                  <a:pt x="48468" y="11669"/>
                </a:cubicBezTo>
                <a:cubicBezTo>
                  <a:pt x="48134" y="10599"/>
                  <a:pt x="46889" y="7682"/>
                  <a:pt x="43116" y="7682"/>
                </a:cubicBezTo>
                <a:cubicBezTo>
                  <a:pt x="42581" y="7682"/>
                  <a:pt x="42019" y="7735"/>
                  <a:pt x="41430" y="7856"/>
                </a:cubicBezTo>
                <a:cubicBezTo>
                  <a:pt x="41122" y="6156"/>
                  <a:pt x="39476" y="241"/>
                  <a:pt x="32076" y="1"/>
                </a:cubicBez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5"/>
          <p:cNvSpPr/>
          <p:nvPr/>
        </p:nvSpPr>
        <p:spPr>
          <a:xfrm>
            <a:off x="7170475" y="1287325"/>
            <a:ext cx="1374625" cy="837700"/>
          </a:xfrm>
          <a:custGeom>
            <a:rect b="b" l="l" r="r" t="t"/>
            <a:pathLst>
              <a:path extrusionOk="0" h="33508" w="54985">
                <a:moveTo>
                  <a:pt x="30738" y="0"/>
                </a:moveTo>
                <a:cubicBezTo>
                  <a:pt x="24783" y="0"/>
                  <a:pt x="22494" y="3466"/>
                  <a:pt x="21892" y="4644"/>
                </a:cubicBezTo>
                <a:cubicBezTo>
                  <a:pt x="21196" y="4363"/>
                  <a:pt x="19617" y="3814"/>
                  <a:pt x="17771" y="3814"/>
                </a:cubicBezTo>
                <a:cubicBezTo>
                  <a:pt x="15764" y="3814"/>
                  <a:pt x="14051" y="4443"/>
                  <a:pt x="12672" y="5701"/>
                </a:cubicBezTo>
                <a:cubicBezTo>
                  <a:pt x="9608" y="8471"/>
                  <a:pt x="9554" y="11254"/>
                  <a:pt x="9715" y="12432"/>
                </a:cubicBezTo>
                <a:cubicBezTo>
                  <a:pt x="9447" y="12405"/>
                  <a:pt x="9086" y="12378"/>
                  <a:pt x="8685" y="12378"/>
                </a:cubicBezTo>
                <a:cubicBezTo>
                  <a:pt x="6892" y="12378"/>
                  <a:pt x="3600" y="12793"/>
                  <a:pt x="1566" y="15496"/>
                </a:cubicBezTo>
                <a:cubicBezTo>
                  <a:pt x="120" y="17436"/>
                  <a:pt x="0" y="20206"/>
                  <a:pt x="1271" y="22735"/>
                </a:cubicBezTo>
                <a:cubicBezTo>
                  <a:pt x="2409" y="25010"/>
                  <a:pt x="4362" y="26429"/>
                  <a:pt x="6396" y="26482"/>
                </a:cubicBezTo>
                <a:cubicBezTo>
                  <a:pt x="6798" y="27138"/>
                  <a:pt x="8149" y="28971"/>
                  <a:pt x="11040" y="28971"/>
                </a:cubicBezTo>
                <a:cubicBezTo>
                  <a:pt x="11789" y="28971"/>
                  <a:pt x="12592" y="28851"/>
                  <a:pt x="13435" y="28583"/>
                </a:cubicBezTo>
                <a:cubicBezTo>
                  <a:pt x="14024" y="29761"/>
                  <a:pt x="16285" y="33508"/>
                  <a:pt x="21464" y="33508"/>
                </a:cubicBezTo>
                <a:cubicBezTo>
                  <a:pt x="22026" y="33508"/>
                  <a:pt x="22628" y="33454"/>
                  <a:pt x="23217" y="33374"/>
                </a:cubicBezTo>
                <a:cubicBezTo>
                  <a:pt x="28570" y="32584"/>
                  <a:pt x="30149" y="30390"/>
                  <a:pt x="30617" y="29132"/>
                </a:cubicBezTo>
                <a:cubicBezTo>
                  <a:pt x="31514" y="30149"/>
                  <a:pt x="33507" y="31942"/>
                  <a:pt x="36505" y="31942"/>
                </a:cubicBezTo>
                <a:cubicBezTo>
                  <a:pt x="36947" y="31942"/>
                  <a:pt x="37402" y="31902"/>
                  <a:pt x="37857" y="31822"/>
                </a:cubicBezTo>
                <a:cubicBezTo>
                  <a:pt x="41871" y="31126"/>
                  <a:pt x="42794" y="28128"/>
                  <a:pt x="42995" y="26937"/>
                </a:cubicBezTo>
                <a:cubicBezTo>
                  <a:pt x="43570" y="27071"/>
                  <a:pt x="44641" y="27272"/>
                  <a:pt x="45912" y="27272"/>
                </a:cubicBezTo>
                <a:cubicBezTo>
                  <a:pt x="48361" y="27272"/>
                  <a:pt x="51680" y="26536"/>
                  <a:pt x="53593" y="23070"/>
                </a:cubicBezTo>
                <a:cubicBezTo>
                  <a:pt x="54985" y="20514"/>
                  <a:pt x="54918" y="17463"/>
                  <a:pt x="53393" y="14867"/>
                </a:cubicBezTo>
                <a:cubicBezTo>
                  <a:pt x="52094" y="12686"/>
                  <a:pt x="49980" y="11321"/>
                  <a:pt x="47866" y="11321"/>
                </a:cubicBezTo>
                <a:cubicBezTo>
                  <a:pt x="47652" y="11321"/>
                  <a:pt x="47438" y="11334"/>
                  <a:pt x="47224" y="11361"/>
                </a:cubicBezTo>
                <a:cubicBezTo>
                  <a:pt x="46902" y="10317"/>
                  <a:pt x="45685" y="7480"/>
                  <a:pt x="42005" y="7480"/>
                </a:cubicBezTo>
                <a:cubicBezTo>
                  <a:pt x="41496" y="7480"/>
                  <a:pt x="40948" y="7534"/>
                  <a:pt x="40372" y="7654"/>
                </a:cubicBezTo>
                <a:cubicBezTo>
                  <a:pt x="40064" y="5995"/>
                  <a:pt x="38459" y="241"/>
                  <a:pt x="31259" y="0"/>
                </a:cubicBezTo>
                <a:close/>
              </a:path>
            </a:pathLst>
          </a:custGeom>
          <a:gradFill>
            <a:gsLst>
              <a:gs pos="0">
                <a:srgbClr val="4E29AA"/>
              </a:gs>
              <a:gs pos="100000">
                <a:srgbClr val="1E123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5"/>
          <p:cNvSpPr/>
          <p:nvPr/>
        </p:nvSpPr>
        <p:spPr>
          <a:xfrm>
            <a:off x="7817475" y="1355575"/>
            <a:ext cx="142525" cy="142525"/>
          </a:xfrm>
          <a:custGeom>
            <a:rect b="b" l="l" r="r" t="t"/>
            <a:pathLst>
              <a:path extrusionOk="0" h="5701" w="5701">
                <a:moveTo>
                  <a:pt x="2850" y="0"/>
                </a:moveTo>
                <a:cubicBezTo>
                  <a:pt x="1271" y="0"/>
                  <a:pt x="0" y="1285"/>
                  <a:pt x="0" y="2850"/>
                </a:cubicBezTo>
                <a:cubicBezTo>
                  <a:pt x="0" y="4429"/>
                  <a:pt x="1271" y="5701"/>
                  <a:pt x="2850" y="5701"/>
                </a:cubicBezTo>
                <a:cubicBezTo>
                  <a:pt x="4416" y="5701"/>
                  <a:pt x="5701" y="4429"/>
                  <a:pt x="5701" y="2850"/>
                </a:cubicBezTo>
                <a:cubicBezTo>
                  <a:pt x="5701" y="1285"/>
                  <a:pt x="4416" y="0"/>
                  <a:pt x="28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5"/>
          <p:cNvSpPr/>
          <p:nvPr/>
        </p:nvSpPr>
        <p:spPr>
          <a:xfrm>
            <a:off x="7817475" y="1355575"/>
            <a:ext cx="86000" cy="142525"/>
          </a:xfrm>
          <a:custGeom>
            <a:rect b="b" l="l" r="r" t="t"/>
            <a:pathLst>
              <a:path extrusionOk="0" h="5701" w="3440">
                <a:moveTo>
                  <a:pt x="2850" y="0"/>
                </a:moveTo>
                <a:cubicBezTo>
                  <a:pt x="1271" y="0"/>
                  <a:pt x="0" y="1285"/>
                  <a:pt x="0" y="2850"/>
                </a:cubicBezTo>
                <a:cubicBezTo>
                  <a:pt x="0" y="4429"/>
                  <a:pt x="1271" y="5701"/>
                  <a:pt x="2850" y="5701"/>
                </a:cubicBezTo>
                <a:cubicBezTo>
                  <a:pt x="3051" y="5701"/>
                  <a:pt x="3252" y="5674"/>
                  <a:pt x="3439" y="5634"/>
                </a:cubicBezTo>
                <a:cubicBezTo>
                  <a:pt x="2154" y="5366"/>
                  <a:pt x="1178" y="4215"/>
                  <a:pt x="1178" y="2850"/>
                </a:cubicBezTo>
                <a:cubicBezTo>
                  <a:pt x="1178" y="1485"/>
                  <a:pt x="2154" y="335"/>
                  <a:pt x="3439" y="67"/>
                </a:cubicBezTo>
                <a:cubicBezTo>
                  <a:pt x="3252" y="27"/>
                  <a:pt x="3051" y="0"/>
                  <a:pt x="2850" y="0"/>
                </a:cubicBez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5"/>
          <p:cNvSpPr/>
          <p:nvPr/>
        </p:nvSpPr>
        <p:spPr>
          <a:xfrm>
            <a:off x="7857600" y="1249850"/>
            <a:ext cx="15750" cy="100725"/>
          </a:xfrm>
          <a:custGeom>
            <a:rect b="b" l="l" r="r" t="t"/>
            <a:pathLst>
              <a:path extrusionOk="0" h="4029" w="630">
                <a:moveTo>
                  <a:pt x="322" y="0"/>
                </a:moveTo>
                <a:cubicBezTo>
                  <a:pt x="148" y="0"/>
                  <a:pt x="1" y="148"/>
                  <a:pt x="1" y="322"/>
                </a:cubicBezTo>
                <a:lnTo>
                  <a:pt x="1" y="3721"/>
                </a:lnTo>
                <a:cubicBezTo>
                  <a:pt x="1" y="3894"/>
                  <a:pt x="148" y="4028"/>
                  <a:pt x="322" y="4028"/>
                </a:cubicBezTo>
                <a:cubicBezTo>
                  <a:pt x="496" y="4028"/>
                  <a:pt x="630" y="3894"/>
                  <a:pt x="630" y="3721"/>
                </a:cubicBezTo>
                <a:lnTo>
                  <a:pt x="630" y="322"/>
                </a:lnTo>
                <a:cubicBezTo>
                  <a:pt x="630" y="148"/>
                  <a:pt x="496" y="0"/>
                  <a:pt x="322" y="0"/>
                </a:cubicBezTo>
                <a:close/>
              </a:path>
            </a:pathLst>
          </a:cu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5"/>
          <p:cNvSpPr/>
          <p:nvPr/>
        </p:nvSpPr>
        <p:spPr>
          <a:xfrm>
            <a:off x="7770300" y="0"/>
            <a:ext cx="223500" cy="1260250"/>
          </a:xfrm>
          <a:custGeom>
            <a:rect b="b" l="l" r="r" t="t"/>
            <a:pathLst>
              <a:path extrusionOk="0" h="50410" w="8940">
                <a:moveTo>
                  <a:pt x="7735" y="47131"/>
                </a:moveTo>
                <a:cubicBezTo>
                  <a:pt x="8002" y="47131"/>
                  <a:pt x="8136" y="47198"/>
                  <a:pt x="8163" y="47251"/>
                </a:cubicBezTo>
                <a:cubicBezTo>
                  <a:pt x="8190" y="47318"/>
                  <a:pt x="8136" y="47546"/>
                  <a:pt x="7855" y="47880"/>
                </a:cubicBezTo>
                <a:cubicBezTo>
                  <a:pt x="7280" y="48549"/>
                  <a:pt x="6049" y="49312"/>
                  <a:pt x="4430" y="49606"/>
                </a:cubicBezTo>
                <a:cubicBezTo>
                  <a:pt x="4871" y="48750"/>
                  <a:pt x="5901" y="47198"/>
                  <a:pt x="7668" y="47144"/>
                </a:cubicBezTo>
                <a:cubicBezTo>
                  <a:pt x="7695" y="47144"/>
                  <a:pt x="7721" y="47131"/>
                  <a:pt x="7735" y="47131"/>
                </a:cubicBezTo>
                <a:close/>
                <a:moveTo>
                  <a:pt x="3533" y="1"/>
                </a:moveTo>
                <a:lnTo>
                  <a:pt x="3533" y="49727"/>
                </a:lnTo>
                <a:cubicBezTo>
                  <a:pt x="3348" y="49740"/>
                  <a:pt x="3160" y="49747"/>
                  <a:pt x="2969" y="49747"/>
                </a:cubicBezTo>
                <a:cubicBezTo>
                  <a:pt x="2188" y="49747"/>
                  <a:pt x="1350" y="49632"/>
                  <a:pt x="469" y="49352"/>
                </a:cubicBezTo>
                <a:cubicBezTo>
                  <a:pt x="438" y="49343"/>
                  <a:pt x="407" y="49338"/>
                  <a:pt x="376" y="49338"/>
                </a:cubicBezTo>
                <a:cubicBezTo>
                  <a:pt x="233" y="49338"/>
                  <a:pt x="98" y="49436"/>
                  <a:pt x="54" y="49580"/>
                </a:cubicBezTo>
                <a:cubicBezTo>
                  <a:pt x="0" y="49754"/>
                  <a:pt x="94" y="49941"/>
                  <a:pt x="268" y="49994"/>
                </a:cubicBezTo>
                <a:cubicBezTo>
                  <a:pt x="1218" y="50289"/>
                  <a:pt x="2114" y="50409"/>
                  <a:pt x="2958" y="50409"/>
                </a:cubicBezTo>
                <a:cubicBezTo>
                  <a:pt x="3225" y="50409"/>
                  <a:pt x="3479" y="50396"/>
                  <a:pt x="3734" y="50369"/>
                </a:cubicBezTo>
                <a:cubicBezTo>
                  <a:pt x="3760" y="50383"/>
                  <a:pt x="3787" y="50396"/>
                  <a:pt x="3814" y="50396"/>
                </a:cubicBezTo>
                <a:cubicBezTo>
                  <a:pt x="3836" y="50399"/>
                  <a:pt x="3858" y="50401"/>
                  <a:pt x="3880" y="50401"/>
                </a:cubicBezTo>
                <a:cubicBezTo>
                  <a:pt x="3950" y="50401"/>
                  <a:pt x="4017" y="50383"/>
                  <a:pt x="4068" y="50342"/>
                </a:cubicBezTo>
                <a:cubicBezTo>
                  <a:pt x="6102" y="50075"/>
                  <a:pt x="7654" y="49125"/>
                  <a:pt x="8364" y="48308"/>
                </a:cubicBezTo>
                <a:cubicBezTo>
                  <a:pt x="8792" y="47813"/>
                  <a:pt x="8939" y="47332"/>
                  <a:pt x="8765" y="46957"/>
                </a:cubicBezTo>
                <a:cubicBezTo>
                  <a:pt x="8650" y="46727"/>
                  <a:pt x="8390" y="46473"/>
                  <a:pt x="7751" y="46473"/>
                </a:cubicBezTo>
                <a:cubicBezTo>
                  <a:pt x="7720" y="46473"/>
                  <a:pt x="7688" y="46474"/>
                  <a:pt x="7654" y="46475"/>
                </a:cubicBezTo>
                <a:cubicBezTo>
                  <a:pt x="5928" y="46529"/>
                  <a:pt x="4831" y="47693"/>
                  <a:pt x="4202" y="48656"/>
                </a:cubicBezTo>
                <a:lnTo>
                  <a:pt x="4202" y="1"/>
                </a:lnTo>
                <a:close/>
              </a:path>
            </a:pathLst>
          </a:custGeom>
          <a:gradFill>
            <a:gsLst>
              <a:gs pos="0">
                <a:schemeClr val="accent1"/>
              </a:gs>
              <a:gs pos="66000">
                <a:schemeClr val="accent3"/>
              </a:gs>
              <a:gs pos="100000">
                <a:schemeClr val="accent4"/>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p:nvPr/>
        </p:nvSpPr>
        <p:spPr>
          <a:xfrm flipH="1">
            <a:off x="2106513" y="2543213"/>
            <a:ext cx="1410775" cy="859775"/>
          </a:xfrm>
          <a:custGeom>
            <a:rect b="b" l="l" r="r" t="t"/>
            <a:pathLst>
              <a:path extrusionOk="0" h="34391" w="56431">
                <a:moveTo>
                  <a:pt x="31541" y="0"/>
                </a:moveTo>
                <a:cubicBezTo>
                  <a:pt x="25425" y="0"/>
                  <a:pt x="23084" y="3546"/>
                  <a:pt x="22468" y="4764"/>
                </a:cubicBezTo>
                <a:cubicBezTo>
                  <a:pt x="21746" y="4470"/>
                  <a:pt x="20126" y="3908"/>
                  <a:pt x="18226" y="3908"/>
                </a:cubicBezTo>
                <a:cubicBezTo>
                  <a:pt x="16179" y="3908"/>
                  <a:pt x="14412" y="4563"/>
                  <a:pt x="12994" y="5848"/>
                </a:cubicBezTo>
                <a:cubicBezTo>
                  <a:pt x="9849" y="8698"/>
                  <a:pt x="9796" y="11549"/>
                  <a:pt x="9956" y="12753"/>
                </a:cubicBezTo>
                <a:cubicBezTo>
                  <a:pt x="9675" y="12726"/>
                  <a:pt x="9327" y="12713"/>
                  <a:pt x="8899" y="12713"/>
                </a:cubicBezTo>
                <a:cubicBezTo>
                  <a:pt x="7066" y="12713"/>
                  <a:pt x="3680" y="13128"/>
                  <a:pt x="1593" y="15911"/>
                </a:cubicBezTo>
                <a:cubicBezTo>
                  <a:pt x="108" y="17891"/>
                  <a:pt x="0" y="20742"/>
                  <a:pt x="1298" y="23338"/>
                </a:cubicBezTo>
                <a:cubicBezTo>
                  <a:pt x="2463" y="25666"/>
                  <a:pt x="4470" y="27125"/>
                  <a:pt x="6557" y="27178"/>
                </a:cubicBezTo>
                <a:cubicBezTo>
                  <a:pt x="6959" y="27861"/>
                  <a:pt x="8351" y="29748"/>
                  <a:pt x="11321" y="29748"/>
                </a:cubicBezTo>
                <a:cubicBezTo>
                  <a:pt x="12084" y="29748"/>
                  <a:pt x="12914" y="29614"/>
                  <a:pt x="13783" y="29346"/>
                </a:cubicBezTo>
                <a:cubicBezTo>
                  <a:pt x="14372" y="30550"/>
                  <a:pt x="16701" y="34391"/>
                  <a:pt x="22027" y="34391"/>
                </a:cubicBezTo>
                <a:cubicBezTo>
                  <a:pt x="22602" y="34391"/>
                  <a:pt x="23204" y="34337"/>
                  <a:pt x="23820" y="34257"/>
                </a:cubicBezTo>
                <a:cubicBezTo>
                  <a:pt x="29319" y="33441"/>
                  <a:pt x="30939" y="31193"/>
                  <a:pt x="31420" y="29895"/>
                </a:cubicBezTo>
                <a:cubicBezTo>
                  <a:pt x="32330" y="30952"/>
                  <a:pt x="34378" y="32785"/>
                  <a:pt x="37469" y="32785"/>
                </a:cubicBezTo>
                <a:cubicBezTo>
                  <a:pt x="37910" y="32785"/>
                  <a:pt x="38379" y="32745"/>
                  <a:pt x="38847" y="32665"/>
                </a:cubicBezTo>
                <a:cubicBezTo>
                  <a:pt x="42969" y="31942"/>
                  <a:pt x="43905" y="28864"/>
                  <a:pt x="44119" y="27647"/>
                </a:cubicBezTo>
                <a:cubicBezTo>
                  <a:pt x="44708" y="27780"/>
                  <a:pt x="45806" y="27981"/>
                  <a:pt x="47117" y="27981"/>
                </a:cubicBezTo>
                <a:cubicBezTo>
                  <a:pt x="49619" y="27981"/>
                  <a:pt x="53032" y="27245"/>
                  <a:pt x="54985" y="23672"/>
                </a:cubicBezTo>
                <a:cubicBezTo>
                  <a:pt x="56431" y="21063"/>
                  <a:pt x="56350" y="17918"/>
                  <a:pt x="54785" y="15269"/>
                </a:cubicBezTo>
                <a:cubicBezTo>
                  <a:pt x="53460" y="13021"/>
                  <a:pt x="51292" y="11629"/>
                  <a:pt x="49111" y="11629"/>
                </a:cubicBezTo>
                <a:cubicBezTo>
                  <a:pt x="48897" y="11629"/>
                  <a:pt x="48683" y="11642"/>
                  <a:pt x="48469" y="11669"/>
                </a:cubicBezTo>
                <a:cubicBezTo>
                  <a:pt x="48134" y="10599"/>
                  <a:pt x="46876" y="7681"/>
                  <a:pt x="43102" y="7681"/>
                </a:cubicBezTo>
                <a:cubicBezTo>
                  <a:pt x="42581" y="7681"/>
                  <a:pt x="42019" y="7735"/>
                  <a:pt x="41430" y="7855"/>
                </a:cubicBezTo>
                <a:cubicBezTo>
                  <a:pt x="41109" y="6156"/>
                  <a:pt x="39463" y="241"/>
                  <a:pt x="32076" y="0"/>
                </a:cubicBezTo>
                <a:close/>
              </a:path>
            </a:pathLst>
          </a:cu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flipH="1">
            <a:off x="2124588" y="2554238"/>
            <a:ext cx="1374625" cy="837725"/>
          </a:xfrm>
          <a:custGeom>
            <a:rect b="b" l="l" r="r" t="t"/>
            <a:pathLst>
              <a:path extrusionOk="0" h="33509" w="54985">
                <a:moveTo>
                  <a:pt x="30738" y="1"/>
                </a:moveTo>
                <a:cubicBezTo>
                  <a:pt x="24769" y="1"/>
                  <a:pt x="22494" y="3467"/>
                  <a:pt x="21892" y="4644"/>
                </a:cubicBezTo>
                <a:cubicBezTo>
                  <a:pt x="21196" y="4363"/>
                  <a:pt x="19617" y="3815"/>
                  <a:pt x="17771" y="3815"/>
                </a:cubicBezTo>
                <a:cubicBezTo>
                  <a:pt x="15764" y="3815"/>
                  <a:pt x="14051" y="4444"/>
                  <a:pt x="12659" y="5701"/>
                </a:cubicBezTo>
                <a:cubicBezTo>
                  <a:pt x="9595" y="8471"/>
                  <a:pt x="9555" y="11255"/>
                  <a:pt x="9702" y="12432"/>
                </a:cubicBezTo>
                <a:cubicBezTo>
                  <a:pt x="9434" y="12406"/>
                  <a:pt x="9086" y="12379"/>
                  <a:pt x="8671" y="12379"/>
                </a:cubicBezTo>
                <a:cubicBezTo>
                  <a:pt x="6892" y="12379"/>
                  <a:pt x="3586" y="12794"/>
                  <a:pt x="1552" y="15497"/>
                </a:cubicBezTo>
                <a:cubicBezTo>
                  <a:pt x="107" y="17437"/>
                  <a:pt x="0" y="20207"/>
                  <a:pt x="1271" y="22750"/>
                </a:cubicBezTo>
                <a:cubicBezTo>
                  <a:pt x="2395" y="25011"/>
                  <a:pt x="4349" y="26430"/>
                  <a:pt x="6396" y="26483"/>
                </a:cubicBezTo>
                <a:cubicBezTo>
                  <a:pt x="6785" y="27139"/>
                  <a:pt x="8149" y="28972"/>
                  <a:pt x="11026" y="28972"/>
                </a:cubicBezTo>
                <a:cubicBezTo>
                  <a:pt x="11776" y="28972"/>
                  <a:pt x="12592" y="28852"/>
                  <a:pt x="13435" y="28597"/>
                </a:cubicBezTo>
                <a:cubicBezTo>
                  <a:pt x="14011" y="29762"/>
                  <a:pt x="16272" y="33508"/>
                  <a:pt x="21464" y="33508"/>
                </a:cubicBezTo>
                <a:cubicBezTo>
                  <a:pt x="22026" y="33508"/>
                  <a:pt x="22615" y="33455"/>
                  <a:pt x="23217" y="33375"/>
                </a:cubicBezTo>
                <a:cubicBezTo>
                  <a:pt x="28556" y="32585"/>
                  <a:pt x="30149" y="30390"/>
                  <a:pt x="30604" y="29133"/>
                </a:cubicBezTo>
                <a:cubicBezTo>
                  <a:pt x="31500" y="30150"/>
                  <a:pt x="33494" y="31943"/>
                  <a:pt x="36505" y="31943"/>
                </a:cubicBezTo>
                <a:cubicBezTo>
                  <a:pt x="36947" y="31943"/>
                  <a:pt x="37388" y="31903"/>
                  <a:pt x="37843" y="31822"/>
                </a:cubicBezTo>
                <a:cubicBezTo>
                  <a:pt x="41858" y="31126"/>
                  <a:pt x="42781" y="28129"/>
                  <a:pt x="42995" y="26938"/>
                </a:cubicBezTo>
                <a:cubicBezTo>
                  <a:pt x="43557" y="27072"/>
                  <a:pt x="44628" y="27273"/>
                  <a:pt x="45912" y="27273"/>
                </a:cubicBezTo>
                <a:cubicBezTo>
                  <a:pt x="48348" y="27273"/>
                  <a:pt x="51666" y="26537"/>
                  <a:pt x="53580" y="23071"/>
                </a:cubicBezTo>
                <a:cubicBezTo>
                  <a:pt x="54985" y="20515"/>
                  <a:pt x="54905" y="17464"/>
                  <a:pt x="53379" y="14881"/>
                </a:cubicBezTo>
                <a:cubicBezTo>
                  <a:pt x="52081" y="12687"/>
                  <a:pt x="49967" y="11322"/>
                  <a:pt x="47853" y="11322"/>
                </a:cubicBezTo>
                <a:cubicBezTo>
                  <a:pt x="47638" y="11322"/>
                  <a:pt x="47438" y="11335"/>
                  <a:pt x="47224" y="11362"/>
                </a:cubicBezTo>
                <a:cubicBezTo>
                  <a:pt x="46902" y="10318"/>
                  <a:pt x="45671" y="7481"/>
                  <a:pt x="42005" y="7481"/>
                </a:cubicBezTo>
                <a:cubicBezTo>
                  <a:pt x="41483" y="7481"/>
                  <a:pt x="40934" y="7535"/>
                  <a:pt x="40359" y="7655"/>
                </a:cubicBezTo>
                <a:cubicBezTo>
                  <a:pt x="40051" y="5996"/>
                  <a:pt x="38459" y="242"/>
                  <a:pt x="31246" y="1"/>
                </a:cubicBezTo>
                <a:close/>
              </a:path>
            </a:pathLst>
          </a:cu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flipH="1">
            <a:off x="2710013" y="2622488"/>
            <a:ext cx="142200" cy="142550"/>
          </a:xfrm>
          <a:custGeom>
            <a:rect b="b" l="l" r="r" t="t"/>
            <a:pathLst>
              <a:path extrusionOk="0" h="5702" w="5688">
                <a:moveTo>
                  <a:pt x="2837" y="1"/>
                </a:moveTo>
                <a:cubicBezTo>
                  <a:pt x="1271" y="1"/>
                  <a:pt x="0" y="1285"/>
                  <a:pt x="0" y="2851"/>
                </a:cubicBezTo>
                <a:cubicBezTo>
                  <a:pt x="0" y="4430"/>
                  <a:pt x="1271" y="5701"/>
                  <a:pt x="2837" y="5701"/>
                </a:cubicBezTo>
                <a:cubicBezTo>
                  <a:pt x="4416" y="5701"/>
                  <a:pt x="5687" y="4430"/>
                  <a:pt x="5687" y="2851"/>
                </a:cubicBezTo>
                <a:cubicBezTo>
                  <a:pt x="5687" y="1285"/>
                  <a:pt x="4416" y="1"/>
                  <a:pt x="28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p:nvPr/>
        </p:nvSpPr>
        <p:spPr>
          <a:xfrm flipH="1">
            <a:off x="2766563" y="2622488"/>
            <a:ext cx="85650" cy="142550"/>
          </a:xfrm>
          <a:custGeom>
            <a:rect b="b" l="l" r="r" t="t"/>
            <a:pathLst>
              <a:path extrusionOk="0" h="5702" w="3426">
                <a:moveTo>
                  <a:pt x="2837" y="1"/>
                </a:moveTo>
                <a:cubicBezTo>
                  <a:pt x="1271" y="1"/>
                  <a:pt x="0" y="1285"/>
                  <a:pt x="0" y="2851"/>
                </a:cubicBezTo>
                <a:cubicBezTo>
                  <a:pt x="0" y="4430"/>
                  <a:pt x="1271" y="5701"/>
                  <a:pt x="2837" y="5701"/>
                </a:cubicBezTo>
                <a:cubicBezTo>
                  <a:pt x="3038" y="5701"/>
                  <a:pt x="3238" y="5675"/>
                  <a:pt x="3426" y="5634"/>
                </a:cubicBezTo>
                <a:cubicBezTo>
                  <a:pt x="2141" y="5367"/>
                  <a:pt x="1178" y="4216"/>
                  <a:pt x="1178" y="2851"/>
                </a:cubicBezTo>
                <a:cubicBezTo>
                  <a:pt x="1178" y="1486"/>
                  <a:pt x="2141" y="335"/>
                  <a:pt x="3426" y="68"/>
                </a:cubicBezTo>
                <a:cubicBezTo>
                  <a:pt x="3238" y="28"/>
                  <a:pt x="3038" y="1"/>
                  <a:pt x="2837" y="1"/>
                </a:cubicBezTo>
                <a:close/>
              </a:path>
            </a:pathLst>
          </a:custGeom>
          <a:gradFill>
            <a:gsLst>
              <a:gs pos="0">
                <a:srgbClr val="45BFDE"/>
              </a:gs>
              <a:gs pos="100000">
                <a:srgbClr val="1E6E8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5"/>
          <p:cNvSpPr/>
          <p:nvPr/>
        </p:nvSpPr>
        <p:spPr>
          <a:xfrm flipH="1">
            <a:off x="2652813" y="-6312"/>
            <a:ext cx="223825" cy="2540175"/>
          </a:xfrm>
          <a:custGeom>
            <a:rect b="b" l="l" r="r" t="t"/>
            <a:pathLst>
              <a:path extrusionOk="0" h="101607" w="8953">
                <a:moveTo>
                  <a:pt x="7748" y="98823"/>
                </a:moveTo>
                <a:cubicBezTo>
                  <a:pt x="8016" y="98823"/>
                  <a:pt x="8150" y="98877"/>
                  <a:pt x="8163" y="98917"/>
                </a:cubicBezTo>
                <a:cubicBezTo>
                  <a:pt x="8203" y="98970"/>
                  <a:pt x="8150" y="99171"/>
                  <a:pt x="7869" y="99452"/>
                </a:cubicBezTo>
                <a:cubicBezTo>
                  <a:pt x="7280" y="100014"/>
                  <a:pt x="6062" y="100670"/>
                  <a:pt x="4443" y="100924"/>
                </a:cubicBezTo>
                <a:cubicBezTo>
                  <a:pt x="4871" y="100188"/>
                  <a:pt x="5901" y="98877"/>
                  <a:pt x="7681" y="98823"/>
                </a:cubicBezTo>
                <a:close/>
                <a:moveTo>
                  <a:pt x="3546" y="1"/>
                </a:moveTo>
                <a:lnTo>
                  <a:pt x="3546" y="101018"/>
                </a:lnTo>
                <a:cubicBezTo>
                  <a:pt x="3367" y="101028"/>
                  <a:pt x="3185" y="101033"/>
                  <a:pt x="3000" y="101033"/>
                </a:cubicBezTo>
                <a:cubicBezTo>
                  <a:pt x="2214" y="101033"/>
                  <a:pt x="1370" y="100937"/>
                  <a:pt x="482" y="100710"/>
                </a:cubicBezTo>
                <a:cubicBezTo>
                  <a:pt x="452" y="100703"/>
                  <a:pt x="421" y="100700"/>
                  <a:pt x="391" y="100700"/>
                </a:cubicBezTo>
                <a:cubicBezTo>
                  <a:pt x="247" y="100700"/>
                  <a:pt x="109" y="100776"/>
                  <a:pt x="54" y="100897"/>
                </a:cubicBezTo>
                <a:cubicBezTo>
                  <a:pt x="0" y="101045"/>
                  <a:pt x="107" y="101205"/>
                  <a:pt x="281" y="101259"/>
                </a:cubicBezTo>
                <a:cubicBezTo>
                  <a:pt x="1231" y="101500"/>
                  <a:pt x="2128" y="101607"/>
                  <a:pt x="2971" y="101607"/>
                </a:cubicBezTo>
                <a:cubicBezTo>
                  <a:pt x="3239" y="101607"/>
                  <a:pt x="3493" y="101593"/>
                  <a:pt x="3734" y="101580"/>
                </a:cubicBezTo>
                <a:cubicBezTo>
                  <a:pt x="3760" y="101580"/>
                  <a:pt x="3787" y="101593"/>
                  <a:pt x="3814" y="101593"/>
                </a:cubicBezTo>
                <a:cubicBezTo>
                  <a:pt x="3836" y="101596"/>
                  <a:pt x="3858" y="101598"/>
                  <a:pt x="3880" y="101598"/>
                </a:cubicBezTo>
                <a:cubicBezTo>
                  <a:pt x="3950" y="101598"/>
                  <a:pt x="4017" y="101581"/>
                  <a:pt x="4068" y="101540"/>
                </a:cubicBezTo>
                <a:cubicBezTo>
                  <a:pt x="6102" y="101326"/>
                  <a:pt x="7668" y="100523"/>
                  <a:pt x="8364" y="99827"/>
                </a:cubicBezTo>
                <a:cubicBezTo>
                  <a:pt x="8805" y="99399"/>
                  <a:pt x="8952" y="98984"/>
                  <a:pt x="8765" y="98663"/>
                </a:cubicBezTo>
                <a:cubicBezTo>
                  <a:pt x="8664" y="98485"/>
                  <a:pt x="8406" y="98259"/>
                  <a:pt x="7763" y="98259"/>
                </a:cubicBezTo>
                <a:cubicBezTo>
                  <a:pt x="7728" y="98259"/>
                  <a:pt x="7692" y="98260"/>
                  <a:pt x="7654" y="98261"/>
                </a:cubicBezTo>
                <a:cubicBezTo>
                  <a:pt x="5942" y="98301"/>
                  <a:pt x="4831" y="99292"/>
                  <a:pt x="4215" y="100121"/>
                </a:cubicBezTo>
                <a:lnTo>
                  <a:pt x="4215" y="1"/>
                </a:lnTo>
                <a:close/>
              </a:path>
            </a:pathLst>
          </a:custGeom>
          <a:gradFill>
            <a:gsLst>
              <a:gs pos="0">
                <a:schemeClr val="accent1"/>
              </a:gs>
              <a:gs pos="66000">
                <a:schemeClr val="accent3"/>
              </a:gs>
              <a:gs pos="100000">
                <a:schemeClr val="accent4"/>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5"/>
          <p:cNvSpPr/>
          <p:nvPr/>
        </p:nvSpPr>
        <p:spPr>
          <a:xfrm flipH="1">
            <a:off x="2773588" y="2525138"/>
            <a:ext cx="15400" cy="85350"/>
          </a:xfrm>
          <a:custGeom>
            <a:rect b="b" l="l" r="r" t="t"/>
            <a:pathLst>
              <a:path extrusionOk="0" h="3414" w="616">
                <a:moveTo>
                  <a:pt x="308" y="1"/>
                </a:moveTo>
                <a:cubicBezTo>
                  <a:pt x="134" y="1"/>
                  <a:pt x="0" y="121"/>
                  <a:pt x="0" y="255"/>
                </a:cubicBezTo>
                <a:lnTo>
                  <a:pt x="0" y="3159"/>
                </a:lnTo>
                <a:cubicBezTo>
                  <a:pt x="0" y="3293"/>
                  <a:pt x="134" y="3413"/>
                  <a:pt x="308" y="3413"/>
                </a:cubicBezTo>
                <a:cubicBezTo>
                  <a:pt x="482" y="3413"/>
                  <a:pt x="616" y="3293"/>
                  <a:pt x="616" y="3159"/>
                </a:cubicBezTo>
                <a:lnTo>
                  <a:pt x="616" y="255"/>
                </a:lnTo>
                <a:cubicBezTo>
                  <a:pt x="616" y="121"/>
                  <a:pt x="482" y="1"/>
                  <a:pt x="308" y="1"/>
                </a:cubicBezTo>
                <a:close/>
              </a:path>
            </a:pathLst>
          </a:custGeom>
          <a:gradFill>
            <a:gsLst>
              <a:gs pos="0">
                <a:schemeClr val="accent1"/>
              </a:gs>
              <a:gs pos="66000">
                <a:schemeClr val="accent3"/>
              </a:gs>
              <a:gs pos="100000">
                <a:schemeClr val="accent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5"/>
          <p:cNvSpPr/>
          <p:nvPr/>
        </p:nvSpPr>
        <p:spPr>
          <a:xfrm>
            <a:off x="7270675" y="2284417"/>
            <a:ext cx="1174200" cy="324600"/>
          </a:xfrm>
          <a:prstGeom prst="roundRect">
            <a:avLst>
              <a:gd fmla="val 50000" name="adj"/>
            </a:avLst>
          </a:prstGeom>
          <a:gradFill>
            <a:gsLst>
              <a:gs pos="0">
                <a:srgbClr val="DBD4EB"/>
              </a:gs>
              <a:gs pos="100000">
                <a:srgbClr val="9180B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nvSpPr>
        <p:spPr>
          <a:xfrm>
            <a:off x="7347175" y="2284425"/>
            <a:ext cx="10212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t/>
            </a:r>
            <a:endParaRPr b="1">
              <a:solidFill>
                <a:schemeClr val="lt1"/>
              </a:solidFill>
              <a:latin typeface="Roboto"/>
              <a:ea typeface="Roboto"/>
              <a:cs typeface="Roboto"/>
              <a:sym typeface="Roboto"/>
            </a:endParaRPr>
          </a:p>
        </p:txBody>
      </p:sp>
      <p:sp>
        <p:nvSpPr>
          <p:cNvPr id="643" name="Google Shape;643;p35"/>
          <p:cNvSpPr/>
          <p:nvPr/>
        </p:nvSpPr>
        <p:spPr>
          <a:xfrm>
            <a:off x="2177638" y="3615242"/>
            <a:ext cx="1174200" cy="324600"/>
          </a:xfrm>
          <a:prstGeom prst="roundRect">
            <a:avLst>
              <a:gd fmla="val 50000" name="adj"/>
            </a:avLst>
          </a:prstGeom>
          <a:gradFill>
            <a:gsLst>
              <a:gs pos="0">
                <a:srgbClr val="ADD8EB"/>
              </a:gs>
              <a:gs pos="100000">
                <a:srgbClr val="4BA4C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txBox="1"/>
          <p:nvPr/>
        </p:nvSpPr>
        <p:spPr>
          <a:xfrm>
            <a:off x="2254138" y="3615250"/>
            <a:ext cx="10212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t/>
            </a:r>
            <a:endParaRPr b="1">
              <a:solidFill>
                <a:schemeClr val="lt1"/>
              </a:solidFill>
              <a:latin typeface="Roboto"/>
              <a:ea typeface="Roboto"/>
              <a:cs typeface="Roboto"/>
              <a:sym typeface="Roboto"/>
            </a:endParaRPr>
          </a:p>
        </p:txBody>
      </p:sp>
      <p:sp>
        <p:nvSpPr>
          <p:cNvPr id="645" name="Google Shape;645;p35"/>
          <p:cNvSpPr/>
          <p:nvPr/>
        </p:nvSpPr>
        <p:spPr>
          <a:xfrm>
            <a:off x="5770438" y="3615242"/>
            <a:ext cx="1174200" cy="324600"/>
          </a:xfrm>
          <a:prstGeom prst="roundRect">
            <a:avLst>
              <a:gd fmla="val 50000" name="adj"/>
            </a:avLst>
          </a:prstGeom>
          <a:gradFill>
            <a:gsLst>
              <a:gs pos="0">
                <a:srgbClr val="58CBDF"/>
              </a:gs>
              <a:gs pos="100000">
                <a:srgbClr val="238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5"/>
          <p:cNvSpPr txBox="1"/>
          <p:nvPr/>
        </p:nvSpPr>
        <p:spPr>
          <a:xfrm>
            <a:off x="5846938" y="3615250"/>
            <a:ext cx="10212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t/>
            </a:r>
            <a:endParaRPr b="1">
              <a:solidFill>
                <a:schemeClr val="lt1"/>
              </a:solidFill>
              <a:latin typeface="Roboto"/>
              <a:ea typeface="Roboto"/>
              <a:cs typeface="Roboto"/>
              <a:sym typeface="Roboto"/>
            </a:endParaRPr>
          </a:p>
        </p:txBody>
      </p:sp>
      <p:sp>
        <p:nvSpPr>
          <p:cNvPr id="647" name="Google Shape;647;p35"/>
          <p:cNvSpPr/>
          <p:nvPr/>
        </p:nvSpPr>
        <p:spPr>
          <a:xfrm>
            <a:off x="647338" y="2220917"/>
            <a:ext cx="1174200" cy="324600"/>
          </a:xfrm>
          <a:prstGeom prst="roundRect">
            <a:avLst>
              <a:gd fmla="val 50000" name="adj"/>
            </a:avLst>
          </a:prstGeom>
          <a:gradFill>
            <a:gsLst>
              <a:gs pos="0">
                <a:srgbClr val="31AFDD"/>
              </a:gs>
              <a:gs pos="100000">
                <a:srgbClr val="195B7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5"/>
          <p:cNvSpPr txBox="1"/>
          <p:nvPr/>
        </p:nvSpPr>
        <p:spPr>
          <a:xfrm>
            <a:off x="723838" y="2220925"/>
            <a:ext cx="1021200" cy="324600"/>
          </a:xfrm>
          <a:prstGeom prst="rect">
            <a:avLst/>
          </a:prstGeom>
          <a:noFill/>
          <a:ln>
            <a:noFill/>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None/>
            </a:pPr>
            <a:r>
              <a:t/>
            </a:r>
            <a:endParaRPr b="1">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457200" y="3981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Manjrasoft</a:t>
            </a:r>
            <a:endParaRPr/>
          </a:p>
        </p:txBody>
      </p:sp>
      <p:pic>
        <p:nvPicPr>
          <p:cNvPr id="85" name="Google Shape;85;p15"/>
          <p:cNvPicPr preferRelativeResize="0"/>
          <p:nvPr/>
        </p:nvPicPr>
        <p:blipFill>
          <a:blip r:embed="rId3">
            <a:alphaModFix/>
          </a:blip>
          <a:stretch>
            <a:fillRect/>
          </a:stretch>
        </p:blipFill>
        <p:spPr>
          <a:xfrm>
            <a:off x="7063050" y="3272675"/>
            <a:ext cx="1623752" cy="1472700"/>
          </a:xfrm>
          <a:prstGeom prst="rect">
            <a:avLst/>
          </a:prstGeom>
          <a:noFill/>
          <a:ln>
            <a:noFill/>
          </a:ln>
        </p:spPr>
      </p:pic>
      <p:pic>
        <p:nvPicPr>
          <p:cNvPr id="86" name="Google Shape;86;p15"/>
          <p:cNvPicPr preferRelativeResize="0"/>
          <p:nvPr/>
        </p:nvPicPr>
        <p:blipFill>
          <a:blip r:embed="rId4">
            <a:alphaModFix/>
          </a:blip>
          <a:stretch>
            <a:fillRect/>
          </a:stretch>
        </p:blipFill>
        <p:spPr>
          <a:xfrm>
            <a:off x="6915825" y="1116625"/>
            <a:ext cx="1770973" cy="1955950"/>
          </a:xfrm>
          <a:prstGeom prst="rect">
            <a:avLst/>
          </a:prstGeom>
          <a:noFill/>
          <a:ln>
            <a:noFill/>
          </a:ln>
        </p:spPr>
      </p:pic>
      <p:sp>
        <p:nvSpPr>
          <p:cNvPr id="87" name="Google Shape;87;p15"/>
          <p:cNvSpPr txBox="1"/>
          <p:nvPr/>
        </p:nvSpPr>
        <p:spPr>
          <a:xfrm>
            <a:off x="511600" y="970825"/>
            <a:ext cx="6460200" cy="4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 About Manjrasoft</a:t>
            </a:r>
            <a:endParaRPr b="1" sz="1800">
              <a:solidFill>
                <a:schemeClr val="dk1"/>
              </a:solidFill>
              <a:latin typeface="Fira Sans Extra Condensed"/>
              <a:ea typeface="Fira Sans Extra Condensed"/>
              <a:cs typeface="Fira Sans Extra Condensed"/>
              <a:sym typeface="Fira Sans Extra Condensed"/>
            </a:endParaRPr>
          </a:p>
          <a:p>
            <a:pPr indent="-342900" lvl="0" marL="457200" rtl="0" algn="l">
              <a:lnSpc>
                <a:spcPct val="115000"/>
              </a:lnSpc>
              <a:spcBef>
                <a:spcPts val="2400"/>
              </a:spcBef>
              <a:spcAft>
                <a:spcPts val="0"/>
              </a:spcAft>
              <a:buClr>
                <a:schemeClr val="dk1"/>
              </a:buClr>
              <a:buSzPts val="1800"/>
              <a:buChar char="●"/>
            </a:pPr>
            <a:r>
              <a:rPr b="1" lang="en" sz="1800">
                <a:solidFill>
                  <a:schemeClr val="dk1"/>
                </a:solidFill>
                <a:latin typeface="Fira Sans Extra Condensed"/>
                <a:ea typeface="Fira Sans Extra Condensed"/>
                <a:cs typeface="Fira Sans Extra Condensed"/>
                <a:sym typeface="Fira Sans Extra Condensed"/>
              </a:rPr>
              <a:t>Founded</a:t>
            </a:r>
            <a:r>
              <a:rPr lang="en" sz="1800">
                <a:solidFill>
                  <a:schemeClr val="dk1"/>
                </a:solidFill>
                <a:latin typeface="Fira Sans Extra Condensed"/>
                <a:ea typeface="Fira Sans Extra Condensed"/>
                <a:cs typeface="Fira Sans Extra Condensed"/>
                <a:sym typeface="Fira Sans Extra Condensed"/>
              </a:rPr>
              <a:t>: 2008</a:t>
            </a:r>
            <a:endParaRPr sz="1800">
              <a:solidFill>
                <a:schemeClr val="dk1"/>
              </a:solidFill>
              <a:latin typeface="Fira Sans Extra Condensed"/>
              <a:ea typeface="Fira Sans Extra Condensed"/>
              <a:cs typeface="Fira Sans Extra Condensed"/>
              <a:sym typeface="Fira Sans Extra Condensed"/>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latin typeface="Fira Sans Extra Condensed"/>
                <a:ea typeface="Fira Sans Extra Condensed"/>
                <a:cs typeface="Fira Sans Extra Condensed"/>
                <a:sym typeface="Fira Sans Extra Condensed"/>
              </a:rPr>
              <a:t>Headquarters</a:t>
            </a:r>
            <a:r>
              <a:rPr lang="en" sz="1800">
                <a:solidFill>
                  <a:schemeClr val="dk1"/>
                </a:solidFill>
                <a:latin typeface="Fira Sans Extra Condensed"/>
                <a:ea typeface="Fira Sans Extra Condensed"/>
                <a:cs typeface="Fira Sans Extra Condensed"/>
                <a:sym typeface="Fira Sans Extra Condensed"/>
              </a:rPr>
              <a:t>: Melbourne, Australia</a:t>
            </a:r>
            <a:endParaRPr sz="1800">
              <a:solidFill>
                <a:schemeClr val="dk1"/>
              </a:solidFill>
              <a:latin typeface="Fira Sans Extra Condensed"/>
              <a:ea typeface="Fira Sans Extra Condensed"/>
              <a:cs typeface="Fira Sans Extra Condensed"/>
              <a:sym typeface="Fira Sans Extra Condensed"/>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latin typeface="Fira Sans Extra Condensed"/>
                <a:ea typeface="Fira Sans Extra Condensed"/>
                <a:cs typeface="Fira Sans Extra Condensed"/>
                <a:sym typeface="Fira Sans Extra Condensed"/>
              </a:rPr>
              <a:t>Founder</a:t>
            </a:r>
            <a:r>
              <a:rPr lang="en" sz="1800">
                <a:solidFill>
                  <a:schemeClr val="dk1"/>
                </a:solidFill>
                <a:latin typeface="Fira Sans Extra Condensed"/>
                <a:ea typeface="Fira Sans Extra Condensed"/>
                <a:cs typeface="Fira Sans Extra Condensed"/>
                <a:sym typeface="Fira Sans Extra Condensed"/>
              </a:rPr>
              <a:t>: Dr. Rajkumar Buyya</a:t>
            </a:r>
            <a:endParaRPr sz="1800">
              <a:solidFill>
                <a:schemeClr val="dk1"/>
              </a:solidFill>
              <a:latin typeface="Fira Sans Extra Condensed"/>
              <a:ea typeface="Fira Sans Extra Condensed"/>
              <a:cs typeface="Fira Sans Extra Condensed"/>
              <a:sym typeface="Fira Sans Extra Condensed"/>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latin typeface="Fira Sans Extra Condensed"/>
                <a:ea typeface="Fira Sans Extra Condensed"/>
                <a:cs typeface="Fira Sans Extra Condensed"/>
                <a:sym typeface="Fira Sans Extra Condensed"/>
              </a:rPr>
              <a:t>Core Focus</a:t>
            </a:r>
            <a:r>
              <a:rPr lang="en" sz="1800">
                <a:solidFill>
                  <a:schemeClr val="dk1"/>
                </a:solidFill>
                <a:latin typeface="Fira Sans Extra Condensed"/>
                <a:ea typeface="Fira Sans Extra Condensed"/>
                <a:cs typeface="Fira Sans Extra Condensed"/>
                <a:sym typeface="Fira Sans Extra Condensed"/>
              </a:rPr>
              <a:t>: Cloud computing software and solutions</a:t>
            </a:r>
            <a:endParaRPr sz="1800">
              <a:solidFill>
                <a:schemeClr val="dk1"/>
              </a:solidFill>
              <a:latin typeface="Fira Sans Extra Condensed"/>
              <a:ea typeface="Fira Sans Extra Condensed"/>
              <a:cs typeface="Fira Sans Extra Condensed"/>
              <a:sym typeface="Fira Sans Extra Condensed"/>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latin typeface="Fira Sans Extra Condensed"/>
                <a:ea typeface="Fira Sans Extra Condensed"/>
                <a:cs typeface="Fira Sans Extra Condensed"/>
                <a:sym typeface="Fira Sans Extra Condensed"/>
              </a:rPr>
              <a:t>Flagship Product</a:t>
            </a:r>
            <a:r>
              <a:rPr lang="en" sz="1800">
                <a:solidFill>
                  <a:schemeClr val="dk1"/>
                </a:solidFill>
                <a:latin typeface="Fira Sans Extra Condensed"/>
                <a:ea typeface="Fira Sans Extra Condensed"/>
                <a:cs typeface="Fira Sans Extra Condensed"/>
                <a:sym typeface="Fira Sans Extra Condensed"/>
              </a:rPr>
              <a:t>: </a:t>
            </a:r>
            <a:r>
              <a:rPr i="1" lang="en" sz="1800">
                <a:solidFill>
                  <a:schemeClr val="dk1"/>
                </a:solidFill>
                <a:latin typeface="Fira Sans Extra Condensed"/>
                <a:ea typeface="Fira Sans Extra Condensed"/>
                <a:cs typeface="Fira Sans Extra Condensed"/>
                <a:sym typeface="Fira Sans Extra Condensed"/>
              </a:rPr>
              <a:t>Aneka</a:t>
            </a:r>
            <a:r>
              <a:rPr lang="en" sz="1800">
                <a:solidFill>
                  <a:schemeClr val="dk1"/>
                </a:solidFill>
                <a:latin typeface="Fira Sans Extra Condensed"/>
                <a:ea typeface="Fira Sans Extra Condensed"/>
                <a:cs typeface="Fira Sans Extra Condensed"/>
                <a:sym typeface="Fira Sans Extra Condensed"/>
              </a:rPr>
              <a:t> – A .NET-based Platform-as-a-Service (PaaS)</a:t>
            </a:r>
            <a:endParaRPr sz="1800">
              <a:solidFill>
                <a:schemeClr val="dk1"/>
              </a:solidFill>
              <a:latin typeface="Fira Sans Extra Condensed"/>
              <a:ea typeface="Fira Sans Extra Condensed"/>
              <a:cs typeface="Fira Sans Extra Condensed"/>
              <a:sym typeface="Fira Sans Extra Condensed"/>
            </a:endParaRPr>
          </a:p>
          <a:p>
            <a:pPr indent="0" lvl="0" marL="0" rtl="0" algn="l">
              <a:lnSpc>
                <a:spcPct val="115000"/>
              </a:lnSpc>
              <a:spcBef>
                <a:spcPts val="2400"/>
              </a:spcBef>
              <a:spcAft>
                <a:spcPts val="0"/>
              </a:spcAft>
              <a:buClr>
                <a:schemeClr val="dk1"/>
              </a:buClr>
              <a:buSzPts val="1100"/>
              <a:buFont typeface="Arial"/>
              <a:buNone/>
            </a:pPr>
            <a:r>
              <a:rPr b="1" lang="en" sz="1800">
                <a:solidFill>
                  <a:schemeClr val="dk1"/>
                </a:solidFill>
                <a:latin typeface="Fira Sans Extra Condensed"/>
                <a:ea typeface="Fira Sans Extra Condensed"/>
                <a:cs typeface="Fira Sans Extra Condensed"/>
                <a:sym typeface="Fira Sans Extra Condensed"/>
              </a:rPr>
              <a:t>🌍 Global Reach</a:t>
            </a:r>
            <a:endParaRPr b="1" sz="1800">
              <a:solidFill>
                <a:schemeClr val="dk1"/>
              </a:solidFill>
              <a:latin typeface="Fira Sans Extra Condensed"/>
              <a:ea typeface="Fira Sans Extra Condensed"/>
              <a:cs typeface="Fira Sans Extra Condensed"/>
              <a:sym typeface="Fira Sans Extra Condensed"/>
            </a:endParaRPr>
          </a:p>
          <a:p>
            <a:pPr indent="0" lvl="0" marL="0" rtl="0" algn="l">
              <a:lnSpc>
                <a:spcPct val="115000"/>
              </a:lnSpc>
              <a:spcBef>
                <a:spcPts val="1200"/>
              </a:spcBef>
              <a:spcAft>
                <a:spcPts val="1200"/>
              </a:spcAft>
              <a:buNone/>
            </a:pPr>
            <a:r>
              <a:rPr lang="en" sz="1800">
                <a:solidFill>
                  <a:schemeClr val="dk1"/>
                </a:solidFill>
                <a:latin typeface="Fira Sans Extra Condensed"/>
                <a:ea typeface="Fira Sans Extra Condensed"/>
                <a:cs typeface="Fira Sans Extra Condensed"/>
                <a:sym typeface="Fira Sans Extra Condensed"/>
              </a:rPr>
              <a:t>Partnered with universities, research labs, and companies across the globe.</a:t>
            </a:r>
            <a:endParaRPr sz="18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457200" y="3981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Products Provided</a:t>
            </a:r>
            <a:endParaRPr/>
          </a:p>
        </p:txBody>
      </p:sp>
      <p:pic>
        <p:nvPicPr>
          <p:cNvPr id="93" name="Google Shape;93;p16"/>
          <p:cNvPicPr preferRelativeResize="0"/>
          <p:nvPr/>
        </p:nvPicPr>
        <p:blipFill>
          <a:blip r:embed="rId3">
            <a:alphaModFix/>
          </a:blip>
          <a:stretch>
            <a:fillRect/>
          </a:stretch>
        </p:blipFill>
        <p:spPr>
          <a:xfrm>
            <a:off x="347575" y="929125"/>
            <a:ext cx="3331399" cy="2919124"/>
          </a:xfrm>
          <a:prstGeom prst="rect">
            <a:avLst/>
          </a:prstGeom>
          <a:noFill/>
          <a:ln>
            <a:noFill/>
          </a:ln>
        </p:spPr>
      </p:pic>
      <p:pic>
        <p:nvPicPr>
          <p:cNvPr id="94" name="Google Shape;94;p16"/>
          <p:cNvPicPr preferRelativeResize="0"/>
          <p:nvPr/>
        </p:nvPicPr>
        <p:blipFill>
          <a:blip r:embed="rId4">
            <a:alphaModFix/>
          </a:blip>
          <a:stretch>
            <a:fillRect/>
          </a:stretch>
        </p:blipFill>
        <p:spPr>
          <a:xfrm>
            <a:off x="405425" y="3848250"/>
            <a:ext cx="3194125" cy="1086003"/>
          </a:xfrm>
          <a:prstGeom prst="rect">
            <a:avLst/>
          </a:prstGeom>
          <a:noFill/>
          <a:ln>
            <a:noFill/>
          </a:ln>
        </p:spPr>
      </p:pic>
      <p:sp>
        <p:nvSpPr>
          <p:cNvPr id="95" name="Google Shape;95;p16"/>
          <p:cNvSpPr txBox="1"/>
          <p:nvPr/>
        </p:nvSpPr>
        <p:spPr>
          <a:xfrm>
            <a:off x="3864500" y="970825"/>
            <a:ext cx="5043900" cy="370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 Mission</a:t>
            </a:r>
            <a:endParaRPr b="1" sz="1800">
              <a:solidFill>
                <a:schemeClr val="dk1"/>
              </a:solidFill>
              <a:latin typeface="Fira Sans Extra Condensed"/>
              <a:ea typeface="Fira Sans Extra Condensed"/>
              <a:cs typeface="Fira Sans Extra Condensed"/>
              <a:sym typeface="Fira Sans Extra Condensed"/>
            </a:endParaRPr>
          </a:p>
          <a:p>
            <a:pPr indent="0" lvl="0" marL="0" rtl="0" algn="l">
              <a:lnSpc>
                <a:spcPct val="115000"/>
              </a:lnSpc>
              <a:spcBef>
                <a:spcPts val="1800"/>
              </a:spcBef>
              <a:spcAft>
                <a:spcPts val="0"/>
              </a:spcAft>
              <a:buNone/>
            </a:pPr>
            <a:r>
              <a:rPr lang="en" sz="1800">
                <a:solidFill>
                  <a:schemeClr val="dk1"/>
                </a:solidFill>
                <a:latin typeface="Fira Sans Extra Condensed"/>
                <a:ea typeface="Fira Sans Extra Condensed"/>
                <a:cs typeface="Fira Sans Extra Condensed"/>
                <a:sym typeface="Fira Sans Extra Condensed"/>
              </a:rPr>
              <a:t>To empower organizations, researchers, and developers with innovative cloud technologies for scalable and efficient application development.</a:t>
            </a:r>
            <a:endParaRPr sz="1800">
              <a:solidFill>
                <a:schemeClr val="dk1"/>
              </a:solidFill>
              <a:latin typeface="Fira Sans Extra Condensed"/>
              <a:ea typeface="Fira Sans Extra Condensed"/>
              <a:cs typeface="Fira Sans Extra Condensed"/>
              <a:sym typeface="Fira Sans Extra Condensed"/>
            </a:endParaRPr>
          </a:p>
          <a:p>
            <a:pPr indent="0" lvl="0" marL="0" rtl="0" algn="l">
              <a:lnSpc>
                <a:spcPct val="115000"/>
              </a:lnSpc>
              <a:spcBef>
                <a:spcPts val="180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 Key Offerings</a:t>
            </a:r>
            <a:endParaRPr b="1" sz="1800">
              <a:solidFill>
                <a:schemeClr val="dk1"/>
              </a:solidFill>
              <a:latin typeface="Fira Sans Extra Condensed"/>
              <a:ea typeface="Fira Sans Extra Condensed"/>
              <a:cs typeface="Fira Sans Extra Condensed"/>
              <a:sym typeface="Fira Sans Extra Condensed"/>
            </a:endParaRPr>
          </a:p>
          <a:p>
            <a:pPr indent="-342900" lvl="0" marL="457200" rtl="0" algn="l">
              <a:lnSpc>
                <a:spcPct val="115000"/>
              </a:lnSpc>
              <a:spcBef>
                <a:spcPts val="1800"/>
              </a:spcBef>
              <a:spcAft>
                <a:spcPts val="0"/>
              </a:spcAft>
              <a:buClr>
                <a:schemeClr val="dk1"/>
              </a:buClr>
              <a:buSzPts val="1800"/>
              <a:buFont typeface="Fira Sans Extra Condensed"/>
              <a:buChar char="●"/>
            </a:pPr>
            <a:r>
              <a:rPr lang="en" sz="1800">
                <a:solidFill>
                  <a:schemeClr val="dk1"/>
                </a:solidFill>
                <a:latin typeface="Fira Sans Extra Condensed"/>
                <a:ea typeface="Fira Sans Extra Condensed"/>
                <a:cs typeface="Fira Sans Extra Condensed"/>
                <a:sym typeface="Fira Sans Extra Condensed"/>
              </a:rPr>
              <a:t>Aneka Cloud Application Platform</a:t>
            </a:r>
            <a:endParaRPr sz="1800">
              <a:solidFill>
                <a:schemeClr val="dk1"/>
              </a:solidFill>
              <a:latin typeface="Fira Sans Extra Condensed"/>
              <a:ea typeface="Fira Sans Extra Condensed"/>
              <a:cs typeface="Fira Sans Extra Condensed"/>
              <a:sym typeface="Fira Sans Extra Condensed"/>
            </a:endParaRPr>
          </a:p>
          <a:p>
            <a:pPr indent="-342900" lvl="0" marL="457200" rtl="0" algn="l">
              <a:lnSpc>
                <a:spcPct val="115000"/>
              </a:lnSpc>
              <a:spcBef>
                <a:spcPts val="0"/>
              </a:spcBef>
              <a:spcAft>
                <a:spcPts val="0"/>
              </a:spcAft>
              <a:buClr>
                <a:schemeClr val="dk1"/>
              </a:buClr>
              <a:buSzPts val="1800"/>
              <a:buFont typeface="Fira Sans Extra Condensed"/>
              <a:buChar char="●"/>
            </a:pPr>
            <a:r>
              <a:rPr lang="en" sz="1800">
                <a:solidFill>
                  <a:schemeClr val="dk1"/>
                </a:solidFill>
                <a:latin typeface="Fira Sans Extra Condensed"/>
                <a:ea typeface="Fira Sans Extra Condensed"/>
                <a:cs typeface="Fira Sans Extra Condensed"/>
                <a:sym typeface="Fira Sans Extra Condensed"/>
              </a:rPr>
              <a:t>Cloud consulting and integration services</a:t>
            </a:r>
            <a:endParaRPr sz="1800">
              <a:solidFill>
                <a:schemeClr val="dk1"/>
              </a:solidFill>
              <a:latin typeface="Fira Sans Extra Condensed"/>
              <a:ea typeface="Fira Sans Extra Condensed"/>
              <a:cs typeface="Fira Sans Extra Condensed"/>
              <a:sym typeface="Fira Sans Extra Condensed"/>
            </a:endParaRPr>
          </a:p>
          <a:p>
            <a:pPr indent="-342900" lvl="0" marL="457200" rtl="0" algn="l">
              <a:lnSpc>
                <a:spcPct val="115000"/>
              </a:lnSpc>
              <a:spcBef>
                <a:spcPts val="0"/>
              </a:spcBef>
              <a:spcAft>
                <a:spcPts val="0"/>
              </a:spcAft>
              <a:buClr>
                <a:schemeClr val="dk1"/>
              </a:buClr>
              <a:buSzPts val="1800"/>
              <a:buFont typeface="Fira Sans Extra Condensed"/>
              <a:buChar char="●"/>
            </a:pPr>
            <a:r>
              <a:rPr lang="en" sz="1800">
                <a:solidFill>
                  <a:schemeClr val="dk1"/>
                </a:solidFill>
                <a:latin typeface="Fira Sans Extra Condensed"/>
                <a:ea typeface="Fira Sans Extra Condensed"/>
                <a:cs typeface="Fira Sans Extra Condensed"/>
                <a:sym typeface="Fira Sans Extra Condensed"/>
              </a:rPr>
              <a:t>Custom cloud solutions for enterprises, research, and education</a:t>
            </a:r>
            <a:endParaRPr sz="18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457200" y="3981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Core Concepts</a:t>
            </a:r>
            <a:endParaRPr sz="2500"/>
          </a:p>
        </p:txBody>
      </p:sp>
      <p:sp>
        <p:nvSpPr>
          <p:cNvPr id="101" name="Google Shape;101;p17"/>
          <p:cNvSpPr/>
          <p:nvPr/>
        </p:nvSpPr>
        <p:spPr>
          <a:xfrm>
            <a:off x="5040897" y="1999855"/>
            <a:ext cx="721188" cy="1161571"/>
          </a:xfrm>
          <a:custGeom>
            <a:rect b="b" l="l" r="r" t="t"/>
            <a:pathLst>
              <a:path extrusionOk="0" h="44162" w="27419">
                <a:moveTo>
                  <a:pt x="15639" y="1"/>
                </a:moveTo>
                <a:cubicBezTo>
                  <a:pt x="17770" y="2256"/>
                  <a:pt x="19499" y="4688"/>
                  <a:pt x="20877" y="7344"/>
                </a:cubicBezTo>
                <a:cubicBezTo>
                  <a:pt x="22431" y="10302"/>
                  <a:pt x="23785" y="13334"/>
                  <a:pt x="24737" y="16567"/>
                </a:cubicBezTo>
                <a:cubicBezTo>
                  <a:pt x="27293" y="25214"/>
                  <a:pt x="27419" y="33861"/>
                  <a:pt x="25038" y="42557"/>
                </a:cubicBezTo>
                <a:cubicBezTo>
                  <a:pt x="24687" y="43760"/>
                  <a:pt x="24010" y="44161"/>
                  <a:pt x="22757" y="43811"/>
                </a:cubicBezTo>
                <a:cubicBezTo>
                  <a:pt x="18145" y="42557"/>
                  <a:pt x="13534" y="41329"/>
                  <a:pt x="8947" y="39976"/>
                </a:cubicBezTo>
                <a:cubicBezTo>
                  <a:pt x="7143" y="39450"/>
                  <a:pt x="5439" y="38648"/>
                  <a:pt x="3684" y="37921"/>
                </a:cubicBezTo>
                <a:cubicBezTo>
                  <a:pt x="3133" y="37695"/>
                  <a:pt x="2857" y="37169"/>
                  <a:pt x="2882" y="36592"/>
                </a:cubicBezTo>
                <a:cubicBezTo>
                  <a:pt x="2907" y="36041"/>
                  <a:pt x="3008" y="35490"/>
                  <a:pt x="3133" y="34938"/>
                </a:cubicBezTo>
                <a:cubicBezTo>
                  <a:pt x="3434" y="33760"/>
                  <a:pt x="3709" y="32557"/>
                  <a:pt x="4035" y="31379"/>
                </a:cubicBezTo>
                <a:cubicBezTo>
                  <a:pt x="4536" y="29625"/>
                  <a:pt x="4486" y="27871"/>
                  <a:pt x="4035" y="26116"/>
                </a:cubicBezTo>
                <a:cubicBezTo>
                  <a:pt x="3509" y="24061"/>
                  <a:pt x="2882" y="22056"/>
                  <a:pt x="1729" y="20252"/>
                </a:cubicBezTo>
                <a:cubicBezTo>
                  <a:pt x="1479" y="19876"/>
                  <a:pt x="1303" y="19450"/>
                  <a:pt x="1078" y="19074"/>
                </a:cubicBezTo>
                <a:cubicBezTo>
                  <a:pt x="0" y="17495"/>
                  <a:pt x="50" y="16517"/>
                  <a:pt x="1454" y="14938"/>
                </a:cubicBezTo>
                <a:cubicBezTo>
                  <a:pt x="3810" y="12282"/>
                  <a:pt x="5915" y="9399"/>
                  <a:pt x="8296" y="6743"/>
                </a:cubicBezTo>
                <a:cubicBezTo>
                  <a:pt x="10301" y="4512"/>
                  <a:pt x="12506" y="2507"/>
                  <a:pt x="14662" y="402"/>
                </a:cubicBezTo>
                <a:cubicBezTo>
                  <a:pt x="14812" y="251"/>
                  <a:pt x="15063" y="226"/>
                  <a:pt x="15639" y="1"/>
                </a:cubicBezTo>
                <a:close/>
              </a:path>
            </a:pathLst>
          </a:custGeom>
          <a:gradFill>
            <a:gsLst>
              <a:gs pos="0">
                <a:srgbClr val="58CBDF"/>
              </a:gs>
              <a:gs pos="100000">
                <a:srgbClr val="238191"/>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102" name="Google Shape;102;p17"/>
          <p:cNvSpPr/>
          <p:nvPr/>
        </p:nvSpPr>
        <p:spPr>
          <a:xfrm>
            <a:off x="4048783" y="1585888"/>
            <a:ext cx="1304604" cy="806908"/>
          </a:xfrm>
          <a:custGeom>
            <a:rect b="b" l="l" r="r" t="t"/>
            <a:pathLst>
              <a:path extrusionOk="0" h="30678" w="49600">
                <a:moveTo>
                  <a:pt x="36141" y="30677"/>
                </a:moveTo>
                <a:cubicBezTo>
                  <a:pt x="34888" y="29524"/>
                  <a:pt x="33885" y="28647"/>
                  <a:pt x="32908" y="27745"/>
                </a:cubicBezTo>
                <a:cubicBezTo>
                  <a:pt x="29299" y="24512"/>
                  <a:pt x="25063" y="22757"/>
                  <a:pt x="20251" y="22306"/>
                </a:cubicBezTo>
                <a:cubicBezTo>
                  <a:pt x="17194" y="22031"/>
                  <a:pt x="14311" y="22908"/>
                  <a:pt x="11404" y="23685"/>
                </a:cubicBezTo>
                <a:cubicBezTo>
                  <a:pt x="10778" y="23835"/>
                  <a:pt x="10151" y="24111"/>
                  <a:pt x="9374" y="24386"/>
                </a:cubicBezTo>
                <a:cubicBezTo>
                  <a:pt x="9048" y="23935"/>
                  <a:pt x="8647" y="23534"/>
                  <a:pt x="8422" y="23083"/>
                </a:cubicBezTo>
                <a:cubicBezTo>
                  <a:pt x="6717" y="19700"/>
                  <a:pt x="5038" y="16316"/>
                  <a:pt x="3384" y="12908"/>
                </a:cubicBezTo>
                <a:cubicBezTo>
                  <a:pt x="2482" y="11003"/>
                  <a:pt x="1605" y="9073"/>
                  <a:pt x="752" y="7143"/>
                </a:cubicBezTo>
                <a:cubicBezTo>
                  <a:pt x="452" y="6441"/>
                  <a:pt x="276" y="5690"/>
                  <a:pt x="1" y="4888"/>
                </a:cubicBezTo>
                <a:cubicBezTo>
                  <a:pt x="2056" y="3509"/>
                  <a:pt x="4136" y="2607"/>
                  <a:pt x="6442" y="2131"/>
                </a:cubicBezTo>
                <a:cubicBezTo>
                  <a:pt x="9073" y="1604"/>
                  <a:pt x="11655" y="1003"/>
                  <a:pt x="14286" y="502"/>
                </a:cubicBezTo>
                <a:cubicBezTo>
                  <a:pt x="15590" y="251"/>
                  <a:pt x="16943" y="0"/>
                  <a:pt x="18246" y="50"/>
                </a:cubicBezTo>
                <a:cubicBezTo>
                  <a:pt x="21128" y="151"/>
                  <a:pt x="24011" y="401"/>
                  <a:pt x="26893" y="677"/>
                </a:cubicBezTo>
                <a:cubicBezTo>
                  <a:pt x="28898" y="878"/>
                  <a:pt x="30778" y="1579"/>
                  <a:pt x="32607" y="2482"/>
                </a:cubicBezTo>
                <a:cubicBezTo>
                  <a:pt x="34186" y="3259"/>
                  <a:pt x="35890" y="3860"/>
                  <a:pt x="37520" y="4562"/>
                </a:cubicBezTo>
                <a:cubicBezTo>
                  <a:pt x="41304" y="6216"/>
                  <a:pt x="44587" y="8747"/>
                  <a:pt x="48046" y="10978"/>
                </a:cubicBezTo>
                <a:cubicBezTo>
                  <a:pt x="49299" y="11805"/>
                  <a:pt x="49600" y="12858"/>
                  <a:pt x="48873" y="14161"/>
                </a:cubicBezTo>
                <a:cubicBezTo>
                  <a:pt x="47695" y="16291"/>
                  <a:pt x="46517" y="18472"/>
                  <a:pt x="45038" y="20401"/>
                </a:cubicBezTo>
                <a:cubicBezTo>
                  <a:pt x="42908" y="23259"/>
                  <a:pt x="40527" y="25915"/>
                  <a:pt x="38221" y="28622"/>
                </a:cubicBezTo>
                <a:cubicBezTo>
                  <a:pt x="37670" y="29299"/>
                  <a:pt x="36993" y="29850"/>
                  <a:pt x="36141" y="30677"/>
                </a:cubicBezTo>
                <a:close/>
              </a:path>
            </a:pathLst>
          </a:custGeom>
          <a:gradFill>
            <a:gsLst>
              <a:gs pos="0">
                <a:srgbClr val="ADD8EB"/>
              </a:gs>
              <a:gs pos="100000">
                <a:srgbClr val="4BA4CA"/>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103" name="Google Shape;103;p17"/>
          <p:cNvSpPr/>
          <p:nvPr/>
        </p:nvSpPr>
        <p:spPr>
          <a:xfrm>
            <a:off x="3673031" y="3039414"/>
            <a:ext cx="1971741" cy="942708"/>
          </a:xfrm>
          <a:custGeom>
            <a:rect b="b" l="l" r="r" t="t"/>
            <a:pathLst>
              <a:path extrusionOk="0" h="35841" w="74964">
                <a:moveTo>
                  <a:pt x="16241" y="4587"/>
                </a:moveTo>
                <a:cubicBezTo>
                  <a:pt x="16743" y="5038"/>
                  <a:pt x="17094" y="5314"/>
                  <a:pt x="17344" y="5665"/>
                </a:cubicBezTo>
                <a:cubicBezTo>
                  <a:pt x="19876" y="9074"/>
                  <a:pt x="23610" y="10527"/>
                  <a:pt x="27419" y="11830"/>
                </a:cubicBezTo>
                <a:cubicBezTo>
                  <a:pt x="28547" y="12206"/>
                  <a:pt x="29825" y="12357"/>
                  <a:pt x="31028" y="12257"/>
                </a:cubicBezTo>
                <a:cubicBezTo>
                  <a:pt x="33911" y="12031"/>
                  <a:pt x="36793" y="11755"/>
                  <a:pt x="39625" y="11204"/>
                </a:cubicBezTo>
                <a:cubicBezTo>
                  <a:pt x="44412" y="10277"/>
                  <a:pt x="48196" y="7695"/>
                  <a:pt x="50903" y="3585"/>
                </a:cubicBezTo>
                <a:cubicBezTo>
                  <a:pt x="51680" y="2407"/>
                  <a:pt x="52156" y="978"/>
                  <a:pt x="53259" y="1"/>
                </a:cubicBezTo>
                <a:cubicBezTo>
                  <a:pt x="55139" y="151"/>
                  <a:pt x="56793" y="778"/>
                  <a:pt x="58422" y="1480"/>
                </a:cubicBezTo>
                <a:cubicBezTo>
                  <a:pt x="61680" y="2933"/>
                  <a:pt x="64989" y="4186"/>
                  <a:pt x="68422" y="5164"/>
                </a:cubicBezTo>
                <a:cubicBezTo>
                  <a:pt x="70227" y="5690"/>
                  <a:pt x="71956" y="6417"/>
                  <a:pt x="73735" y="7119"/>
                </a:cubicBezTo>
                <a:cubicBezTo>
                  <a:pt x="74111" y="7269"/>
                  <a:pt x="74437" y="7570"/>
                  <a:pt x="74638" y="7720"/>
                </a:cubicBezTo>
                <a:cubicBezTo>
                  <a:pt x="74964" y="8497"/>
                  <a:pt x="74688" y="9023"/>
                  <a:pt x="74437" y="9500"/>
                </a:cubicBezTo>
                <a:cubicBezTo>
                  <a:pt x="73560" y="11154"/>
                  <a:pt x="72733" y="12883"/>
                  <a:pt x="71655" y="14412"/>
                </a:cubicBezTo>
                <a:cubicBezTo>
                  <a:pt x="68046" y="19500"/>
                  <a:pt x="64262" y="24412"/>
                  <a:pt x="58898" y="27871"/>
                </a:cubicBezTo>
                <a:cubicBezTo>
                  <a:pt x="55615" y="30001"/>
                  <a:pt x="52207" y="31856"/>
                  <a:pt x="48497" y="33109"/>
                </a:cubicBezTo>
                <a:cubicBezTo>
                  <a:pt x="47044" y="33610"/>
                  <a:pt x="45515" y="33886"/>
                  <a:pt x="43986" y="34212"/>
                </a:cubicBezTo>
                <a:cubicBezTo>
                  <a:pt x="42582" y="34512"/>
                  <a:pt x="41129" y="34663"/>
                  <a:pt x="39725" y="35039"/>
                </a:cubicBezTo>
                <a:cubicBezTo>
                  <a:pt x="37445" y="35640"/>
                  <a:pt x="35139" y="35841"/>
                  <a:pt x="32808" y="35790"/>
                </a:cubicBezTo>
                <a:cubicBezTo>
                  <a:pt x="29575" y="35665"/>
                  <a:pt x="26367" y="35415"/>
                  <a:pt x="23209" y="34613"/>
                </a:cubicBezTo>
                <a:cubicBezTo>
                  <a:pt x="21830" y="34262"/>
                  <a:pt x="20402" y="33861"/>
                  <a:pt x="19124" y="33259"/>
                </a:cubicBezTo>
                <a:cubicBezTo>
                  <a:pt x="15515" y="31555"/>
                  <a:pt x="11931" y="29750"/>
                  <a:pt x="8397" y="27921"/>
                </a:cubicBezTo>
                <a:cubicBezTo>
                  <a:pt x="7319" y="27369"/>
                  <a:pt x="6291" y="26643"/>
                  <a:pt x="5389" y="25841"/>
                </a:cubicBezTo>
                <a:cubicBezTo>
                  <a:pt x="3835" y="24412"/>
                  <a:pt x="2382" y="22883"/>
                  <a:pt x="953" y="21329"/>
                </a:cubicBezTo>
                <a:cubicBezTo>
                  <a:pt x="26" y="20377"/>
                  <a:pt x="1" y="19324"/>
                  <a:pt x="978" y="18372"/>
                </a:cubicBezTo>
                <a:cubicBezTo>
                  <a:pt x="3885" y="15615"/>
                  <a:pt x="6768" y="12833"/>
                  <a:pt x="9800" y="10251"/>
                </a:cubicBezTo>
                <a:cubicBezTo>
                  <a:pt x="11655" y="8647"/>
                  <a:pt x="13635" y="7219"/>
                  <a:pt x="15189" y="5314"/>
                </a:cubicBezTo>
                <a:cubicBezTo>
                  <a:pt x="15389" y="5063"/>
                  <a:pt x="15740" y="4938"/>
                  <a:pt x="16241" y="4587"/>
                </a:cubicBezTo>
                <a:close/>
              </a:path>
            </a:pathLst>
          </a:custGeom>
          <a:gradFill>
            <a:gsLst>
              <a:gs pos="0">
                <a:srgbClr val="31AFDD"/>
              </a:gs>
              <a:gs pos="100000">
                <a:srgbClr val="195B73"/>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104" name="Google Shape;104;p17"/>
          <p:cNvSpPr/>
          <p:nvPr/>
        </p:nvSpPr>
        <p:spPr>
          <a:xfrm>
            <a:off x="3353987" y="1738808"/>
            <a:ext cx="865563" cy="1780574"/>
          </a:xfrm>
          <a:custGeom>
            <a:rect b="b" l="l" r="r" t="t"/>
            <a:pathLst>
              <a:path extrusionOk="0" h="67696" w="32908">
                <a:moveTo>
                  <a:pt x="10602" y="67696"/>
                </a:moveTo>
                <a:cubicBezTo>
                  <a:pt x="10201" y="67395"/>
                  <a:pt x="9675" y="67119"/>
                  <a:pt x="9349" y="66718"/>
                </a:cubicBezTo>
                <a:cubicBezTo>
                  <a:pt x="8597" y="65766"/>
                  <a:pt x="7795" y="64788"/>
                  <a:pt x="7294" y="63685"/>
                </a:cubicBezTo>
                <a:cubicBezTo>
                  <a:pt x="5063" y="58848"/>
                  <a:pt x="2657" y="54061"/>
                  <a:pt x="1304" y="48848"/>
                </a:cubicBezTo>
                <a:cubicBezTo>
                  <a:pt x="376" y="45264"/>
                  <a:pt x="0" y="41655"/>
                  <a:pt x="677" y="37946"/>
                </a:cubicBezTo>
                <a:cubicBezTo>
                  <a:pt x="802" y="37194"/>
                  <a:pt x="953" y="36417"/>
                  <a:pt x="1003" y="35640"/>
                </a:cubicBezTo>
                <a:cubicBezTo>
                  <a:pt x="1203" y="30903"/>
                  <a:pt x="2557" y="26442"/>
                  <a:pt x="4035" y="22006"/>
                </a:cubicBezTo>
                <a:cubicBezTo>
                  <a:pt x="4637" y="20227"/>
                  <a:pt x="5439" y="18472"/>
                  <a:pt x="6391" y="16868"/>
                </a:cubicBezTo>
                <a:cubicBezTo>
                  <a:pt x="9825" y="11054"/>
                  <a:pt x="14035" y="5916"/>
                  <a:pt x="19750" y="2181"/>
                </a:cubicBezTo>
                <a:cubicBezTo>
                  <a:pt x="20401" y="1755"/>
                  <a:pt x="21078" y="1354"/>
                  <a:pt x="21755" y="978"/>
                </a:cubicBezTo>
                <a:cubicBezTo>
                  <a:pt x="22331" y="653"/>
                  <a:pt x="22933" y="377"/>
                  <a:pt x="23660" y="1"/>
                </a:cubicBezTo>
                <a:cubicBezTo>
                  <a:pt x="24086" y="577"/>
                  <a:pt x="24562" y="1054"/>
                  <a:pt x="24812" y="1630"/>
                </a:cubicBezTo>
                <a:cubicBezTo>
                  <a:pt x="25815" y="3735"/>
                  <a:pt x="26717" y="5891"/>
                  <a:pt x="27670" y="8021"/>
                </a:cubicBezTo>
                <a:cubicBezTo>
                  <a:pt x="28848" y="10653"/>
                  <a:pt x="30000" y="13309"/>
                  <a:pt x="31178" y="15941"/>
                </a:cubicBezTo>
                <a:cubicBezTo>
                  <a:pt x="31504" y="16643"/>
                  <a:pt x="31880" y="17344"/>
                  <a:pt x="32181" y="18046"/>
                </a:cubicBezTo>
                <a:cubicBezTo>
                  <a:pt x="32908" y="19750"/>
                  <a:pt x="32833" y="20277"/>
                  <a:pt x="31379" y="21530"/>
                </a:cubicBezTo>
                <a:cubicBezTo>
                  <a:pt x="27269" y="25089"/>
                  <a:pt x="25063" y="29776"/>
                  <a:pt x="23559" y="34863"/>
                </a:cubicBezTo>
                <a:cubicBezTo>
                  <a:pt x="22833" y="37370"/>
                  <a:pt x="22807" y="39951"/>
                  <a:pt x="23359" y="42482"/>
                </a:cubicBezTo>
                <a:cubicBezTo>
                  <a:pt x="23985" y="45314"/>
                  <a:pt x="24812" y="48071"/>
                  <a:pt x="26417" y="50553"/>
                </a:cubicBezTo>
                <a:cubicBezTo>
                  <a:pt x="26717" y="51004"/>
                  <a:pt x="26918" y="51505"/>
                  <a:pt x="27193" y="52031"/>
                </a:cubicBezTo>
                <a:cubicBezTo>
                  <a:pt x="26818" y="52457"/>
                  <a:pt x="26542" y="52783"/>
                  <a:pt x="26241" y="53084"/>
                </a:cubicBezTo>
                <a:cubicBezTo>
                  <a:pt x="21955" y="57144"/>
                  <a:pt x="17469" y="60979"/>
                  <a:pt x="13584" y="65440"/>
                </a:cubicBezTo>
                <a:cubicBezTo>
                  <a:pt x="12983" y="66091"/>
                  <a:pt x="12306" y="66668"/>
                  <a:pt x="11604" y="67244"/>
                </a:cubicBezTo>
                <a:cubicBezTo>
                  <a:pt x="11379" y="67445"/>
                  <a:pt x="11028" y="67495"/>
                  <a:pt x="10602" y="67696"/>
                </a:cubicBezTo>
                <a:close/>
              </a:path>
            </a:pathLst>
          </a:custGeom>
          <a:gradFill>
            <a:gsLst>
              <a:gs pos="0">
                <a:srgbClr val="1A85C8"/>
              </a:gs>
              <a:gs pos="100000">
                <a:srgbClr val="0F3750"/>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105" name="Google Shape;105;p17"/>
          <p:cNvSpPr/>
          <p:nvPr/>
        </p:nvSpPr>
        <p:spPr>
          <a:xfrm>
            <a:off x="542002" y="1525851"/>
            <a:ext cx="1008555" cy="586480"/>
          </a:xfrm>
          <a:custGeom>
            <a:rect b="b" l="l" r="r" t="t"/>
            <a:pathLst>
              <a:path extrusionOk="0" h="21104" w="36292">
                <a:moveTo>
                  <a:pt x="10978" y="8071"/>
                </a:moveTo>
                <a:cubicBezTo>
                  <a:pt x="11103" y="7344"/>
                  <a:pt x="11179" y="6768"/>
                  <a:pt x="11329" y="6191"/>
                </a:cubicBezTo>
                <a:cubicBezTo>
                  <a:pt x="11429" y="5790"/>
                  <a:pt x="11605" y="5414"/>
                  <a:pt x="11780" y="5038"/>
                </a:cubicBezTo>
                <a:cubicBezTo>
                  <a:pt x="13008" y="2281"/>
                  <a:pt x="15189" y="778"/>
                  <a:pt x="18121" y="402"/>
                </a:cubicBezTo>
                <a:cubicBezTo>
                  <a:pt x="21003" y="1"/>
                  <a:pt x="23209" y="1254"/>
                  <a:pt x="24512" y="3860"/>
                </a:cubicBezTo>
                <a:cubicBezTo>
                  <a:pt x="25114" y="5063"/>
                  <a:pt x="25515" y="6342"/>
                  <a:pt x="25389" y="7695"/>
                </a:cubicBezTo>
                <a:cubicBezTo>
                  <a:pt x="25364" y="7921"/>
                  <a:pt x="25615" y="8146"/>
                  <a:pt x="25840" y="8121"/>
                </a:cubicBezTo>
                <a:cubicBezTo>
                  <a:pt x="26166" y="8121"/>
                  <a:pt x="26467" y="8071"/>
                  <a:pt x="26793" y="8021"/>
                </a:cubicBezTo>
                <a:cubicBezTo>
                  <a:pt x="28271" y="7896"/>
                  <a:pt x="29500" y="8372"/>
                  <a:pt x="30477" y="9500"/>
                </a:cubicBezTo>
                <a:cubicBezTo>
                  <a:pt x="30828" y="9901"/>
                  <a:pt x="31179" y="10352"/>
                  <a:pt x="31454" y="10803"/>
                </a:cubicBezTo>
                <a:cubicBezTo>
                  <a:pt x="32231" y="12006"/>
                  <a:pt x="32457" y="13259"/>
                  <a:pt x="31680" y="14562"/>
                </a:cubicBezTo>
                <a:cubicBezTo>
                  <a:pt x="31580" y="14713"/>
                  <a:pt x="31530" y="14913"/>
                  <a:pt x="31505" y="15089"/>
                </a:cubicBezTo>
                <a:cubicBezTo>
                  <a:pt x="31454" y="15314"/>
                  <a:pt x="31855" y="15640"/>
                  <a:pt x="32056" y="15515"/>
                </a:cubicBezTo>
                <a:cubicBezTo>
                  <a:pt x="32382" y="15314"/>
                  <a:pt x="32632" y="15064"/>
                  <a:pt x="33008" y="14788"/>
                </a:cubicBezTo>
                <a:cubicBezTo>
                  <a:pt x="33284" y="14888"/>
                  <a:pt x="33635" y="14963"/>
                  <a:pt x="33936" y="15164"/>
                </a:cubicBezTo>
                <a:cubicBezTo>
                  <a:pt x="34387" y="15439"/>
                  <a:pt x="34788" y="15815"/>
                  <a:pt x="35239" y="16166"/>
                </a:cubicBezTo>
                <a:cubicBezTo>
                  <a:pt x="36216" y="16918"/>
                  <a:pt x="36292" y="17921"/>
                  <a:pt x="35991" y="19023"/>
                </a:cubicBezTo>
                <a:cubicBezTo>
                  <a:pt x="35916" y="19324"/>
                  <a:pt x="35740" y="19625"/>
                  <a:pt x="35540" y="19851"/>
                </a:cubicBezTo>
                <a:cubicBezTo>
                  <a:pt x="34888" y="20627"/>
                  <a:pt x="34036" y="21003"/>
                  <a:pt x="33033" y="21079"/>
                </a:cubicBezTo>
                <a:cubicBezTo>
                  <a:pt x="32758" y="21104"/>
                  <a:pt x="32482" y="21079"/>
                  <a:pt x="32206" y="21079"/>
                </a:cubicBezTo>
                <a:cubicBezTo>
                  <a:pt x="23760" y="21079"/>
                  <a:pt x="15314" y="21079"/>
                  <a:pt x="6868" y="21079"/>
                </a:cubicBezTo>
                <a:cubicBezTo>
                  <a:pt x="5940" y="21079"/>
                  <a:pt x="5038" y="21079"/>
                  <a:pt x="4111" y="21079"/>
                </a:cubicBezTo>
                <a:cubicBezTo>
                  <a:pt x="1780" y="21104"/>
                  <a:pt x="1" y="19349"/>
                  <a:pt x="26" y="17018"/>
                </a:cubicBezTo>
                <a:cubicBezTo>
                  <a:pt x="26" y="16442"/>
                  <a:pt x="126" y="15815"/>
                  <a:pt x="301" y="15264"/>
                </a:cubicBezTo>
                <a:cubicBezTo>
                  <a:pt x="652" y="14211"/>
                  <a:pt x="1404" y="13585"/>
                  <a:pt x="2532" y="13535"/>
                </a:cubicBezTo>
                <a:cubicBezTo>
                  <a:pt x="3083" y="13510"/>
                  <a:pt x="3635" y="13535"/>
                  <a:pt x="4186" y="13560"/>
                </a:cubicBezTo>
                <a:cubicBezTo>
                  <a:pt x="4562" y="13560"/>
                  <a:pt x="4913" y="13610"/>
                  <a:pt x="5289" y="13610"/>
                </a:cubicBezTo>
                <a:cubicBezTo>
                  <a:pt x="5790" y="13610"/>
                  <a:pt x="6016" y="13209"/>
                  <a:pt x="5740" y="12758"/>
                </a:cubicBezTo>
                <a:cubicBezTo>
                  <a:pt x="5389" y="12231"/>
                  <a:pt x="5239" y="11705"/>
                  <a:pt x="5264" y="11079"/>
                </a:cubicBezTo>
                <a:cubicBezTo>
                  <a:pt x="5339" y="9600"/>
                  <a:pt x="5991" y="8572"/>
                  <a:pt x="7419" y="8021"/>
                </a:cubicBezTo>
                <a:cubicBezTo>
                  <a:pt x="8347" y="7670"/>
                  <a:pt x="9274" y="7545"/>
                  <a:pt x="10226" y="7820"/>
                </a:cubicBezTo>
                <a:cubicBezTo>
                  <a:pt x="10452" y="7896"/>
                  <a:pt x="10652" y="7971"/>
                  <a:pt x="10978" y="8071"/>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106" name="Google Shape;106;p17"/>
          <p:cNvSpPr/>
          <p:nvPr/>
        </p:nvSpPr>
        <p:spPr>
          <a:xfrm>
            <a:off x="515896" y="1501840"/>
            <a:ext cx="1062162" cy="635224"/>
          </a:xfrm>
          <a:custGeom>
            <a:rect b="b" l="l" r="r" t="t"/>
            <a:pathLst>
              <a:path extrusionOk="0" h="22858" w="38221">
                <a:moveTo>
                  <a:pt x="11930" y="8998"/>
                </a:moveTo>
                <a:cubicBezTo>
                  <a:pt x="11604" y="8898"/>
                  <a:pt x="11404" y="8823"/>
                  <a:pt x="11178" y="8747"/>
                </a:cubicBezTo>
                <a:cubicBezTo>
                  <a:pt x="10226" y="8472"/>
                  <a:pt x="9299" y="8597"/>
                  <a:pt x="8371" y="8948"/>
                </a:cubicBezTo>
                <a:cubicBezTo>
                  <a:pt x="6943" y="9499"/>
                  <a:pt x="6291" y="10527"/>
                  <a:pt x="6216" y="12006"/>
                </a:cubicBezTo>
                <a:cubicBezTo>
                  <a:pt x="6191" y="12632"/>
                  <a:pt x="6341" y="13158"/>
                  <a:pt x="6692" y="13685"/>
                </a:cubicBezTo>
                <a:cubicBezTo>
                  <a:pt x="6968" y="14136"/>
                  <a:pt x="6742" y="14537"/>
                  <a:pt x="6241" y="14537"/>
                </a:cubicBezTo>
                <a:cubicBezTo>
                  <a:pt x="5865" y="14537"/>
                  <a:pt x="5514" y="14487"/>
                  <a:pt x="5138" y="14487"/>
                </a:cubicBezTo>
                <a:cubicBezTo>
                  <a:pt x="4587" y="14462"/>
                  <a:pt x="4035" y="14437"/>
                  <a:pt x="3484" y="14462"/>
                </a:cubicBezTo>
                <a:cubicBezTo>
                  <a:pt x="2356" y="14512"/>
                  <a:pt x="1604" y="15138"/>
                  <a:pt x="1253" y="16191"/>
                </a:cubicBezTo>
                <a:cubicBezTo>
                  <a:pt x="1078" y="16742"/>
                  <a:pt x="978" y="17369"/>
                  <a:pt x="978" y="17945"/>
                </a:cubicBezTo>
                <a:cubicBezTo>
                  <a:pt x="953" y="20276"/>
                  <a:pt x="2732" y="22031"/>
                  <a:pt x="5063" y="22006"/>
                </a:cubicBezTo>
                <a:cubicBezTo>
                  <a:pt x="5990" y="22006"/>
                  <a:pt x="6892" y="22006"/>
                  <a:pt x="7820" y="22006"/>
                </a:cubicBezTo>
                <a:cubicBezTo>
                  <a:pt x="16266" y="22006"/>
                  <a:pt x="24712" y="22006"/>
                  <a:pt x="33158" y="22006"/>
                </a:cubicBezTo>
                <a:cubicBezTo>
                  <a:pt x="33434" y="22006"/>
                  <a:pt x="33710" y="22031"/>
                  <a:pt x="33985" y="22006"/>
                </a:cubicBezTo>
                <a:cubicBezTo>
                  <a:pt x="34988" y="21930"/>
                  <a:pt x="35840" y="21554"/>
                  <a:pt x="36492" y="20778"/>
                </a:cubicBezTo>
                <a:cubicBezTo>
                  <a:pt x="36692" y="20552"/>
                  <a:pt x="36868" y="20251"/>
                  <a:pt x="36943" y="19950"/>
                </a:cubicBezTo>
                <a:cubicBezTo>
                  <a:pt x="37244" y="18848"/>
                  <a:pt x="37168" y="17845"/>
                  <a:pt x="36191" y="17093"/>
                </a:cubicBezTo>
                <a:cubicBezTo>
                  <a:pt x="35740" y="16742"/>
                  <a:pt x="35339" y="16366"/>
                  <a:pt x="34888" y="16091"/>
                </a:cubicBezTo>
                <a:cubicBezTo>
                  <a:pt x="34587" y="15890"/>
                  <a:pt x="34236" y="15815"/>
                  <a:pt x="33960" y="15715"/>
                </a:cubicBezTo>
                <a:cubicBezTo>
                  <a:pt x="33584" y="15991"/>
                  <a:pt x="33334" y="16241"/>
                  <a:pt x="33008" y="16442"/>
                </a:cubicBezTo>
                <a:cubicBezTo>
                  <a:pt x="32807" y="16567"/>
                  <a:pt x="32406" y="16241"/>
                  <a:pt x="32457" y="16016"/>
                </a:cubicBezTo>
                <a:cubicBezTo>
                  <a:pt x="32482" y="15840"/>
                  <a:pt x="32532" y="15640"/>
                  <a:pt x="32632" y="15489"/>
                </a:cubicBezTo>
                <a:cubicBezTo>
                  <a:pt x="33409" y="14186"/>
                  <a:pt x="33183" y="12933"/>
                  <a:pt x="32406" y="11730"/>
                </a:cubicBezTo>
                <a:cubicBezTo>
                  <a:pt x="32131" y="11279"/>
                  <a:pt x="31780" y="10828"/>
                  <a:pt x="31429" y="10427"/>
                </a:cubicBezTo>
                <a:cubicBezTo>
                  <a:pt x="30452" y="9299"/>
                  <a:pt x="29223" y="8823"/>
                  <a:pt x="27745" y="8948"/>
                </a:cubicBezTo>
                <a:cubicBezTo>
                  <a:pt x="27419" y="8998"/>
                  <a:pt x="27118" y="9048"/>
                  <a:pt x="26792" y="9048"/>
                </a:cubicBezTo>
                <a:cubicBezTo>
                  <a:pt x="26567" y="9073"/>
                  <a:pt x="26316" y="8848"/>
                  <a:pt x="26341" y="8622"/>
                </a:cubicBezTo>
                <a:cubicBezTo>
                  <a:pt x="26467" y="7269"/>
                  <a:pt x="26066" y="5990"/>
                  <a:pt x="25464" y="4787"/>
                </a:cubicBezTo>
                <a:cubicBezTo>
                  <a:pt x="24161" y="2181"/>
                  <a:pt x="21955" y="928"/>
                  <a:pt x="19073" y="1329"/>
                </a:cubicBezTo>
                <a:cubicBezTo>
                  <a:pt x="16141" y="1705"/>
                  <a:pt x="13960" y="3208"/>
                  <a:pt x="12732" y="5965"/>
                </a:cubicBezTo>
                <a:cubicBezTo>
                  <a:pt x="12557" y="6341"/>
                  <a:pt x="12381" y="6717"/>
                  <a:pt x="12281" y="7118"/>
                </a:cubicBezTo>
                <a:cubicBezTo>
                  <a:pt x="12131" y="7695"/>
                  <a:pt x="12055" y="8271"/>
                  <a:pt x="11930" y="8998"/>
                </a:cubicBezTo>
                <a:close/>
                <a:moveTo>
                  <a:pt x="11304" y="7845"/>
                </a:moveTo>
                <a:cubicBezTo>
                  <a:pt x="11429" y="7394"/>
                  <a:pt x="11529" y="7043"/>
                  <a:pt x="11604" y="6692"/>
                </a:cubicBezTo>
                <a:cubicBezTo>
                  <a:pt x="12431" y="3584"/>
                  <a:pt x="14487" y="1680"/>
                  <a:pt x="17494" y="727"/>
                </a:cubicBezTo>
                <a:cubicBezTo>
                  <a:pt x="18071" y="552"/>
                  <a:pt x="18672" y="452"/>
                  <a:pt x="19248" y="376"/>
                </a:cubicBezTo>
                <a:cubicBezTo>
                  <a:pt x="22181" y="0"/>
                  <a:pt x="24311" y="1304"/>
                  <a:pt x="25890" y="3660"/>
                </a:cubicBezTo>
                <a:cubicBezTo>
                  <a:pt x="26517" y="4562"/>
                  <a:pt x="26918" y="5589"/>
                  <a:pt x="27143" y="6692"/>
                </a:cubicBezTo>
                <a:cubicBezTo>
                  <a:pt x="27218" y="7118"/>
                  <a:pt x="27344" y="7569"/>
                  <a:pt x="27469" y="8046"/>
                </a:cubicBezTo>
                <a:cubicBezTo>
                  <a:pt x="27820" y="8071"/>
                  <a:pt x="28146" y="8096"/>
                  <a:pt x="28447" y="8096"/>
                </a:cubicBezTo>
                <a:cubicBezTo>
                  <a:pt x="29725" y="8071"/>
                  <a:pt x="30777" y="8547"/>
                  <a:pt x="31705" y="9374"/>
                </a:cubicBezTo>
                <a:cubicBezTo>
                  <a:pt x="32507" y="10101"/>
                  <a:pt x="33108" y="10953"/>
                  <a:pt x="33609" y="11880"/>
                </a:cubicBezTo>
                <a:cubicBezTo>
                  <a:pt x="33860" y="12381"/>
                  <a:pt x="34010" y="12908"/>
                  <a:pt x="34036" y="13459"/>
                </a:cubicBezTo>
                <a:cubicBezTo>
                  <a:pt x="34036" y="13835"/>
                  <a:pt x="34036" y="14186"/>
                  <a:pt x="34036" y="14462"/>
                </a:cubicBezTo>
                <a:cubicBezTo>
                  <a:pt x="34311" y="14863"/>
                  <a:pt x="34637" y="14888"/>
                  <a:pt x="34938" y="15013"/>
                </a:cubicBezTo>
                <a:cubicBezTo>
                  <a:pt x="35940" y="15489"/>
                  <a:pt x="36767" y="16216"/>
                  <a:pt x="37469" y="17093"/>
                </a:cubicBezTo>
                <a:cubicBezTo>
                  <a:pt x="37945" y="17695"/>
                  <a:pt x="38221" y="18346"/>
                  <a:pt x="37970" y="19148"/>
                </a:cubicBezTo>
                <a:cubicBezTo>
                  <a:pt x="37895" y="19349"/>
                  <a:pt x="37895" y="19600"/>
                  <a:pt x="37870" y="19825"/>
                </a:cubicBezTo>
                <a:cubicBezTo>
                  <a:pt x="37645" y="21279"/>
                  <a:pt x="36692" y="22281"/>
                  <a:pt x="35239" y="22657"/>
                </a:cubicBezTo>
                <a:cubicBezTo>
                  <a:pt x="34487" y="22833"/>
                  <a:pt x="33710" y="22833"/>
                  <a:pt x="32908" y="22833"/>
                </a:cubicBezTo>
                <a:cubicBezTo>
                  <a:pt x="27644" y="22833"/>
                  <a:pt x="22356" y="22833"/>
                  <a:pt x="17093" y="22833"/>
                </a:cubicBezTo>
                <a:cubicBezTo>
                  <a:pt x="13384" y="22858"/>
                  <a:pt x="9649" y="22858"/>
                  <a:pt x="5940" y="22833"/>
                </a:cubicBezTo>
                <a:cubicBezTo>
                  <a:pt x="5389" y="22833"/>
                  <a:pt x="4837" y="22833"/>
                  <a:pt x="4286" y="22783"/>
                </a:cubicBezTo>
                <a:cubicBezTo>
                  <a:pt x="1980" y="22607"/>
                  <a:pt x="176" y="20803"/>
                  <a:pt x="50" y="18497"/>
                </a:cubicBezTo>
                <a:cubicBezTo>
                  <a:pt x="0" y="17620"/>
                  <a:pt x="25" y="16767"/>
                  <a:pt x="301" y="15915"/>
                </a:cubicBezTo>
                <a:cubicBezTo>
                  <a:pt x="827" y="14412"/>
                  <a:pt x="1980" y="13509"/>
                  <a:pt x="3584" y="13434"/>
                </a:cubicBezTo>
                <a:cubicBezTo>
                  <a:pt x="4085" y="13409"/>
                  <a:pt x="4612" y="13434"/>
                  <a:pt x="5163" y="13434"/>
                </a:cubicBezTo>
                <a:cubicBezTo>
                  <a:pt x="5213" y="13108"/>
                  <a:pt x="5288" y="12858"/>
                  <a:pt x="5288" y="12607"/>
                </a:cubicBezTo>
                <a:cubicBezTo>
                  <a:pt x="5263" y="11905"/>
                  <a:pt x="5288" y="11229"/>
                  <a:pt x="5489" y="10552"/>
                </a:cubicBezTo>
                <a:cubicBezTo>
                  <a:pt x="5765" y="9675"/>
                  <a:pt x="6291" y="8998"/>
                  <a:pt x="7068" y="8547"/>
                </a:cubicBezTo>
                <a:cubicBezTo>
                  <a:pt x="8121" y="7920"/>
                  <a:pt x="9248" y="7569"/>
                  <a:pt x="10476" y="7745"/>
                </a:cubicBezTo>
                <a:cubicBezTo>
                  <a:pt x="10702" y="7795"/>
                  <a:pt x="10928" y="7820"/>
                  <a:pt x="11304" y="7845"/>
                </a:cubicBezTo>
                <a:close/>
              </a:path>
            </a:pathLst>
          </a:custGeom>
          <a:gradFill>
            <a:gsLst>
              <a:gs pos="0">
                <a:srgbClr val="1A85C8"/>
              </a:gs>
              <a:gs pos="100000">
                <a:srgbClr val="0F3750"/>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107" name="Google Shape;107;p17"/>
          <p:cNvSpPr/>
          <p:nvPr/>
        </p:nvSpPr>
        <p:spPr>
          <a:xfrm>
            <a:off x="799354" y="2198341"/>
            <a:ext cx="493856" cy="561386"/>
          </a:xfrm>
          <a:custGeom>
            <a:rect b="b" l="l" r="r" t="t"/>
            <a:pathLst>
              <a:path extrusionOk="0" h="20201" w="17771">
                <a:moveTo>
                  <a:pt x="8823" y="20201"/>
                </a:moveTo>
                <a:cubicBezTo>
                  <a:pt x="8171" y="19499"/>
                  <a:pt x="7595" y="18973"/>
                  <a:pt x="7094" y="18371"/>
                </a:cubicBezTo>
                <a:cubicBezTo>
                  <a:pt x="4738" y="15489"/>
                  <a:pt x="2307" y="12682"/>
                  <a:pt x="1" y="9750"/>
                </a:cubicBezTo>
                <a:cubicBezTo>
                  <a:pt x="1" y="9725"/>
                  <a:pt x="26" y="9649"/>
                  <a:pt x="26" y="9599"/>
                </a:cubicBezTo>
                <a:cubicBezTo>
                  <a:pt x="151" y="9374"/>
                  <a:pt x="352" y="9449"/>
                  <a:pt x="527" y="9449"/>
                </a:cubicBezTo>
                <a:cubicBezTo>
                  <a:pt x="2106" y="9424"/>
                  <a:pt x="3685" y="9424"/>
                  <a:pt x="5239" y="9399"/>
                </a:cubicBezTo>
                <a:cubicBezTo>
                  <a:pt x="5891" y="9399"/>
                  <a:pt x="5991" y="9248"/>
                  <a:pt x="5991" y="8647"/>
                </a:cubicBezTo>
                <a:cubicBezTo>
                  <a:pt x="5941" y="6567"/>
                  <a:pt x="5891" y="4512"/>
                  <a:pt x="5865" y="2456"/>
                </a:cubicBezTo>
                <a:cubicBezTo>
                  <a:pt x="5840" y="1930"/>
                  <a:pt x="5840" y="1379"/>
                  <a:pt x="5840" y="827"/>
                </a:cubicBezTo>
                <a:cubicBezTo>
                  <a:pt x="5840" y="602"/>
                  <a:pt x="5891" y="376"/>
                  <a:pt x="5941" y="176"/>
                </a:cubicBezTo>
                <a:cubicBezTo>
                  <a:pt x="7094" y="0"/>
                  <a:pt x="10477" y="25"/>
                  <a:pt x="11680" y="176"/>
                </a:cubicBezTo>
                <a:cubicBezTo>
                  <a:pt x="11981" y="426"/>
                  <a:pt x="11906" y="802"/>
                  <a:pt x="11906" y="1128"/>
                </a:cubicBezTo>
                <a:cubicBezTo>
                  <a:pt x="11830" y="3684"/>
                  <a:pt x="11780" y="6216"/>
                  <a:pt x="11705" y="8772"/>
                </a:cubicBezTo>
                <a:cubicBezTo>
                  <a:pt x="11705" y="9123"/>
                  <a:pt x="11906" y="9349"/>
                  <a:pt x="12206" y="9374"/>
                </a:cubicBezTo>
                <a:cubicBezTo>
                  <a:pt x="12357" y="9399"/>
                  <a:pt x="12507" y="9374"/>
                  <a:pt x="12658" y="9374"/>
                </a:cubicBezTo>
                <a:cubicBezTo>
                  <a:pt x="14086" y="9399"/>
                  <a:pt x="15490" y="9424"/>
                  <a:pt x="16918" y="9424"/>
                </a:cubicBezTo>
                <a:cubicBezTo>
                  <a:pt x="17169" y="9449"/>
                  <a:pt x="17394" y="9449"/>
                  <a:pt x="17595" y="9474"/>
                </a:cubicBezTo>
                <a:cubicBezTo>
                  <a:pt x="17770" y="9725"/>
                  <a:pt x="17670" y="9900"/>
                  <a:pt x="17545" y="10050"/>
                </a:cubicBezTo>
                <a:cubicBezTo>
                  <a:pt x="17369" y="10301"/>
                  <a:pt x="17169" y="10527"/>
                  <a:pt x="16993" y="10752"/>
                </a:cubicBezTo>
                <a:cubicBezTo>
                  <a:pt x="15013" y="13108"/>
                  <a:pt x="13033" y="15489"/>
                  <a:pt x="11053" y="17845"/>
                </a:cubicBezTo>
                <a:cubicBezTo>
                  <a:pt x="10377" y="18647"/>
                  <a:pt x="9725" y="19424"/>
                  <a:pt x="8823" y="20201"/>
                </a:cubicBezTo>
                <a:close/>
              </a:path>
            </a:pathLst>
          </a:custGeom>
          <a:gradFill>
            <a:gsLst>
              <a:gs pos="0">
                <a:srgbClr val="1A85C8"/>
              </a:gs>
              <a:gs pos="100000">
                <a:srgbClr val="0F3750"/>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108" name="Google Shape;108;p17"/>
          <p:cNvSpPr txBox="1"/>
          <p:nvPr/>
        </p:nvSpPr>
        <p:spPr>
          <a:xfrm>
            <a:off x="367200" y="3770175"/>
            <a:ext cx="1374300" cy="807000"/>
          </a:xfrm>
          <a:prstGeom prst="rect">
            <a:avLst/>
          </a:prstGeom>
          <a:noFill/>
          <a:ln>
            <a:noFill/>
          </a:ln>
        </p:spPr>
        <p:txBody>
          <a:bodyPr anchorCtr="0" anchor="t" bIns="0" lIns="0" spcFirstLastPara="1" rIns="0" wrap="square" tIns="6700">
            <a:noAutofit/>
          </a:bodyPr>
          <a:lstStyle/>
          <a:p>
            <a:pPr indent="-311150" lvl="0" marL="457200" rtl="0" algn="l">
              <a:spcBef>
                <a:spcPts val="0"/>
              </a:spcBef>
              <a:spcAft>
                <a:spcPts val="0"/>
              </a:spcAft>
              <a:buSzPts val="1300"/>
              <a:buFont typeface="Fira Sans Extra Condensed"/>
              <a:buChar char="●"/>
            </a:pPr>
            <a:r>
              <a:rPr lang="en" sz="1300">
                <a:latin typeface="Fira Sans Extra Condensed"/>
                <a:ea typeface="Fira Sans Extra Condensed"/>
                <a:cs typeface="Fira Sans Extra Condensed"/>
                <a:sym typeface="Fira Sans Extra Condensed"/>
              </a:rPr>
              <a:t>Run across multiple machines</a:t>
            </a:r>
            <a:endParaRPr sz="1300">
              <a:latin typeface="Fira Sans Extra Condensed"/>
              <a:ea typeface="Fira Sans Extra Condensed"/>
              <a:cs typeface="Fira Sans Extra Condensed"/>
              <a:sym typeface="Fira Sans Extra Condensed"/>
            </a:endParaRPr>
          </a:p>
          <a:p>
            <a:pPr indent="-311150" lvl="0" marL="457200" rtl="0" algn="l">
              <a:spcBef>
                <a:spcPts val="0"/>
              </a:spcBef>
              <a:spcAft>
                <a:spcPts val="0"/>
              </a:spcAft>
              <a:buSzPts val="1300"/>
              <a:buFont typeface="Fira Sans Extra Condensed"/>
              <a:buChar char="●"/>
            </a:pPr>
            <a:r>
              <a:rPr lang="en" sz="1300">
                <a:latin typeface="Fira Sans Extra Condensed"/>
                <a:ea typeface="Fira Sans Extra Condensed"/>
                <a:cs typeface="Fira Sans Extra Condensed"/>
                <a:sym typeface="Fira Sans Extra Condensed"/>
              </a:rPr>
              <a:t>Handle large workloads or complex tasks</a:t>
            </a:r>
            <a:endParaRPr sz="1300">
              <a:solidFill>
                <a:srgbClr val="000000"/>
              </a:solidFill>
              <a:latin typeface="Fira Sans Extra Condensed"/>
              <a:ea typeface="Fira Sans Extra Condensed"/>
              <a:cs typeface="Fira Sans Extra Condensed"/>
              <a:sym typeface="Fira Sans Extra Condensed"/>
            </a:endParaRPr>
          </a:p>
        </p:txBody>
      </p:sp>
      <p:sp>
        <p:nvSpPr>
          <p:cNvPr id="109" name="Google Shape;109;p17"/>
          <p:cNvSpPr txBox="1"/>
          <p:nvPr/>
        </p:nvSpPr>
        <p:spPr>
          <a:xfrm>
            <a:off x="436950" y="2848875"/>
            <a:ext cx="1304700" cy="324600"/>
          </a:xfrm>
          <a:prstGeom prst="rect">
            <a:avLst/>
          </a:prstGeom>
          <a:noFill/>
          <a:ln>
            <a:noFill/>
          </a:ln>
        </p:spPr>
        <p:txBody>
          <a:bodyPr anchorCtr="0" anchor="t" bIns="91425" lIns="91425" spcFirstLastPara="1" rIns="91425" wrap="square" tIns="91425">
            <a:noAutofit/>
          </a:bodyPr>
          <a:lstStyle/>
          <a:p>
            <a:pPr indent="0" lvl="0" marL="12700" marR="0" rtl="0" algn="ctr">
              <a:lnSpc>
                <a:spcPct val="100000"/>
              </a:lnSpc>
              <a:spcBef>
                <a:spcPts val="0"/>
              </a:spcBef>
              <a:spcAft>
                <a:spcPts val="0"/>
              </a:spcAft>
              <a:buNone/>
            </a:pPr>
            <a:r>
              <a:rPr b="1" lang="en" sz="1500">
                <a:solidFill>
                  <a:schemeClr val="accent6"/>
                </a:solidFill>
                <a:latin typeface="Fira Sans Extra Condensed"/>
                <a:ea typeface="Fira Sans Extra Condensed"/>
                <a:cs typeface="Fira Sans Extra Condensed"/>
                <a:sym typeface="Fira Sans Extra Condensed"/>
              </a:rPr>
              <a:t>Distributed Application Development</a:t>
            </a:r>
            <a:endParaRPr b="1" sz="1500">
              <a:solidFill>
                <a:schemeClr val="accent6"/>
              </a:solidFill>
              <a:latin typeface="Fira Sans Extra Condensed"/>
              <a:ea typeface="Fira Sans Extra Condensed"/>
              <a:cs typeface="Fira Sans Extra Condensed"/>
              <a:sym typeface="Fira Sans Extra Condensed"/>
            </a:endParaRPr>
          </a:p>
        </p:txBody>
      </p:sp>
      <p:sp>
        <p:nvSpPr>
          <p:cNvPr id="110" name="Google Shape;110;p17"/>
          <p:cNvSpPr/>
          <p:nvPr/>
        </p:nvSpPr>
        <p:spPr>
          <a:xfrm>
            <a:off x="2000390" y="1546706"/>
            <a:ext cx="1009249" cy="587147"/>
          </a:xfrm>
          <a:custGeom>
            <a:rect b="b" l="l" r="r" t="t"/>
            <a:pathLst>
              <a:path extrusionOk="0" h="21128" w="36317">
                <a:moveTo>
                  <a:pt x="11003" y="8070"/>
                </a:moveTo>
                <a:cubicBezTo>
                  <a:pt x="11129" y="7343"/>
                  <a:pt x="11204" y="6767"/>
                  <a:pt x="11329" y="6191"/>
                </a:cubicBezTo>
                <a:cubicBezTo>
                  <a:pt x="11429" y="5790"/>
                  <a:pt x="11605" y="5414"/>
                  <a:pt x="11780" y="5038"/>
                </a:cubicBezTo>
                <a:cubicBezTo>
                  <a:pt x="13008" y="2281"/>
                  <a:pt x="15214" y="802"/>
                  <a:pt x="18146" y="401"/>
                </a:cubicBezTo>
                <a:cubicBezTo>
                  <a:pt x="21029" y="0"/>
                  <a:pt x="23234" y="1253"/>
                  <a:pt x="24537" y="3885"/>
                </a:cubicBezTo>
                <a:cubicBezTo>
                  <a:pt x="25139" y="5088"/>
                  <a:pt x="25515" y="6341"/>
                  <a:pt x="25414" y="7694"/>
                </a:cubicBezTo>
                <a:cubicBezTo>
                  <a:pt x="25389" y="7920"/>
                  <a:pt x="25640" y="8145"/>
                  <a:pt x="25841" y="8145"/>
                </a:cubicBezTo>
                <a:cubicBezTo>
                  <a:pt x="26166" y="8120"/>
                  <a:pt x="26492" y="8070"/>
                  <a:pt x="26818" y="8045"/>
                </a:cubicBezTo>
                <a:cubicBezTo>
                  <a:pt x="28272" y="7895"/>
                  <a:pt x="29525" y="8371"/>
                  <a:pt x="30502" y="9499"/>
                </a:cubicBezTo>
                <a:cubicBezTo>
                  <a:pt x="30853" y="9900"/>
                  <a:pt x="31179" y="10351"/>
                  <a:pt x="31480" y="10827"/>
                </a:cubicBezTo>
                <a:cubicBezTo>
                  <a:pt x="32232" y="12030"/>
                  <a:pt x="32482" y="13258"/>
                  <a:pt x="31680" y="14562"/>
                </a:cubicBezTo>
                <a:cubicBezTo>
                  <a:pt x="31605" y="14712"/>
                  <a:pt x="31555" y="14912"/>
                  <a:pt x="31505" y="15088"/>
                </a:cubicBezTo>
                <a:cubicBezTo>
                  <a:pt x="31455" y="15313"/>
                  <a:pt x="31881" y="15639"/>
                  <a:pt x="32081" y="15514"/>
                </a:cubicBezTo>
                <a:cubicBezTo>
                  <a:pt x="32382" y="15339"/>
                  <a:pt x="32658" y="15088"/>
                  <a:pt x="33034" y="14787"/>
                </a:cubicBezTo>
                <a:cubicBezTo>
                  <a:pt x="33284" y="14887"/>
                  <a:pt x="33660" y="14963"/>
                  <a:pt x="33936" y="15163"/>
                </a:cubicBezTo>
                <a:cubicBezTo>
                  <a:pt x="34412" y="15464"/>
                  <a:pt x="34813" y="15840"/>
                  <a:pt x="35239" y="16166"/>
                </a:cubicBezTo>
                <a:cubicBezTo>
                  <a:pt x="36217" y="16917"/>
                  <a:pt x="36317" y="17945"/>
                  <a:pt x="36016" y="19023"/>
                </a:cubicBezTo>
                <a:cubicBezTo>
                  <a:pt x="35941" y="19323"/>
                  <a:pt x="35765" y="19624"/>
                  <a:pt x="35565" y="19850"/>
                </a:cubicBezTo>
                <a:cubicBezTo>
                  <a:pt x="34913" y="20652"/>
                  <a:pt x="34036" y="21003"/>
                  <a:pt x="33034" y="21103"/>
                </a:cubicBezTo>
                <a:cubicBezTo>
                  <a:pt x="32758" y="21128"/>
                  <a:pt x="32482" y="21103"/>
                  <a:pt x="32207" y="21103"/>
                </a:cubicBezTo>
                <a:cubicBezTo>
                  <a:pt x="23785" y="21078"/>
                  <a:pt x="15339" y="21078"/>
                  <a:pt x="6893" y="21078"/>
                </a:cubicBezTo>
                <a:cubicBezTo>
                  <a:pt x="5966" y="21078"/>
                  <a:pt x="5064" y="21078"/>
                  <a:pt x="4136" y="21078"/>
                </a:cubicBezTo>
                <a:cubicBezTo>
                  <a:pt x="1805" y="21103"/>
                  <a:pt x="1" y="19349"/>
                  <a:pt x="51" y="17018"/>
                </a:cubicBezTo>
                <a:cubicBezTo>
                  <a:pt x="51" y="16441"/>
                  <a:pt x="151" y="15840"/>
                  <a:pt x="327" y="15263"/>
                </a:cubicBezTo>
                <a:cubicBezTo>
                  <a:pt x="652" y="14211"/>
                  <a:pt x="1404" y="13584"/>
                  <a:pt x="2557" y="13559"/>
                </a:cubicBezTo>
                <a:cubicBezTo>
                  <a:pt x="3109" y="13534"/>
                  <a:pt x="3660" y="13559"/>
                  <a:pt x="4211" y="13559"/>
                </a:cubicBezTo>
                <a:cubicBezTo>
                  <a:pt x="4587" y="13584"/>
                  <a:pt x="4938" y="13609"/>
                  <a:pt x="5314" y="13609"/>
                </a:cubicBezTo>
                <a:cubicBezTo>
                  <a:pt x="5815" y="13609"/>
                  <a:pt x="6041" y="13208"/>
                  <a:pt x="5740" y="12782"/>
                </a:cubicBezTo>
                <a:cubicBezTo>
                  <a:pt x="5389" y="12256"/>
                  <a:pt x="5264" y="11704"/>
                  <a:pt x="5289" y="11078"/>
                </a:cubicBezTo>
                <a:cubicBezTo>
                  <a:pt x="5364" y="9599"/>
                  <a:pt x="6016" y="8572"/>
                  <a:pt x="7419" y="8020"/>
                </a:cubicBezTo>
                <a:cubicBezTo>
                  <a:pt x="8347" y="7669"/>
                  <a:pt x="9274" y="7544"/>
                  <a:pt x="10252" y="7845"/>
                </a:cubicBezTo>
                <a:cubicBezTo>
                  <a:pt x="10477" y="7895"/>
                  <a:pt x="10678" y="7970"/>
                  <a:pt x="11003" y="8070"/>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111" name="Google Shape;111;p17"/>
          <p:cNvSpPr/>
          <p:nvPr/>
        </p:nvSpPr>
        <p:spPr>
          <a:xfrm>
            <a:off x="1973934" y="1520917"/>
            <a:ext cx="1062189" cy="635252"/>
          </a:xfrm>
          <a:custGeom>
            <a:rect b="b" l="l" r="r" t="t"/>
            <a:pathLst>
              <a:path extrusionOk="0" h="22859" w="38222">
                <a:moveTo>
                  <a:pt x="11955" y="8998"/>
                </a:moveTo>
                <a:cubicBezTo>
                  <a:pt x="11630" y="8898"/>
                  <a:pt x="11429" y="8823"/>
                  <a:pt x="11204" y="8773"/>
                </a:cubicBezTo>
                <a:cubicBezTo>
                  <a:pt x="10226" y="8472"/>
                  <a:pt x="9299" y="8597"/>
                  <a:pt x="8371" y="8948"/>
                </a:cubicBezTo>
                <a:cubicBezTo>
                  <a:pt x="6968" y="9500"/>
                  <a:pt x="6316" y="10527"/>
                  <a:pt x="6241" y="12006"/>
                </a:cubicBezTo>
                <a:cubicBezTo>
                  <a:pt x="6216" y="12632"/>
                  <a:pt x="6341" y="13184"/>
                  <a:pt x="6692" y="13710"/>
                </a:cubicBezTo>
                <a:cubicBezTo>
                  <a:pt x="6993" y="14136"/>
                  <a:pt x="6767" y="14537"/>
                  <a:pt x="6266" y="14537"/>
                </a:cubicBezTo>
                <a:cubicBezTo>
                  <a:pt x="5890" y="14537"/>
                  <a:pt x="5539" y="14512"/>
                  <a:pt x="5163" y="14487"/>
                </a:cubicBezTo>
                <a:cubicBezTo>
                  <a:pt x="4612" y="14487"/>
                  <a:pt x="4061" y="14462"/>
                  <a:pt x="3509" y="14487"/>
                </a:cubicBezTo>
                <a:cubicBezTo>
                  <a:pt x="2356" y="14512"/>
                  <a:pt x="1604" y="15139"/>
                  <a:pt x="1279" y="16191"/>
                </a:cubicBezTo>
                <a:cubicBezTo>
                  <a:pt x="1103" y="16768"/>
                  <a:pt x="1003" y="17369"/>
                  <a:pt x="1003" y="17946"/>
                </a:cubicBezTo>
                <a:cubicBezTo>
                  <a:pt x="953" y="20277"/>
                  <a:pt x="2757" y="22031"/>
                  <a:pt x="5088" y="22006"/>
                </a:cubicBezTo>
                <a:cubicBezTo>
                  <a:pt x="6016" y="22006"/>
                  <a:pt x="6918" y="22006"/>
                  <a:pt x="7845" y="22006"/>
                </a:cubicBezTo>
                <a:cubicBezTo>
                  <a:pt x="16291" y="22006"/>
                  <a:pt x="24737" y="22006"/>
                  <a:pt x="33159" y="22031"/>
                </a:cubicBezTo>
                <a:cubicBezTo>
                  <a:pt x="33434" y="22031"/>
                  <a:pt x="33710" y="22056"/>
                  <a:pt x="33986" y="22031"/>
                </a:cubicBezTo>
                <a:cubicBezTo>
                  <a:pt x="34988" y="21931"/>
                  <a:pt x="35865" y="21580"/>
                  <a:pt x="36517" y="20778"/>
                </a:cubicBezTo>
                <a:cubicBezTo>
                  <a:pt x="36717" y="20552"/>
                  <a:pt x="36893" y="20251"/>
                  <a:pt x="36968" y="19951"/>
                </a:cubicBezTo>
                <a:cubicBezTo>
                  <a:pt x="37269" y="18873"/>
                  <a:pt x="37169" y="17845"/>
                  <a:pt x="36191" y="17094"/>
                </a:cubicBezTo>
                <a:cubicBezTo>
                  <a:pt x="35765" y="16768"/>
                  <a:pt x="35364" y="16392"/>
                  <a:pt x="34888" y="16091"/>
                </a:cubicBezTo>
                <a:cubicBezTo>
                  <a:pt x="34612" y="15891"/>
                  <a:pt x="34236" y="15815"/>
                  <a:pt x="33986" y="15715"/>
                </a:cubicBezTo>
                <a:cubicBezTo>
                  <a:pt x="33610" y="16016"/>
                  <a:pt x="33334" y="16267"/>
                  <a:pt x="33033" y="16442"/>
                </a:cubicBezTo>
                <a:cubicBezTo>
                  <a:pt x="32833" y="16567"/>
                  <a:pt x="32407" y="16241"/>
                  <a:pt x="32457" y="16016"/>
                </a:cubicBezTo>
                <a:cubicBezTo>
                  <a:pt x="32507" y="15840"/>
                  <a:pt x="32557" y="15640"/>
                  <a:pt x="32632" y="15490"/>
                </a:cubicBezTo>
                <a:cubicBezTo>
                  <a:pt x="33434" y="14186"/>
                  <a:pt x="33184" y="12958"/>
                  <a:pt x="32432" y="11755"/>
                </a:cubicBezTo>
                <a:cubicBezTo>
                  <a:pt x="32131" y="11279"/>
                  <a:pt x="31805" y="10828"/>
                  <a:pt x="31454" y="10427"/>
                </a:cubicBezTo>
                <a:cubicBezTo>
                  <a:pt x="30477" y="9299"/>
                  <a:pt x="29224" y="8823"/>
                  <a:pt x="27770" y="8973"/>
                </a:cubicBezTo>
                <a:cubicBezTo>
                  <a:pt x="27444" y="8998"/>
                  <a:pt x="27118" y="9048"/>
                  <a:pt x="26793" y="9073"/>
                </a:cubicBezTo>
                <a:cubicBezTo>
                  <a:pt x="26592" y="9073"/>
                  <a:pt x="26341" y="8848"/>
                  <a:pt x="26366" y="8622"/>
                </a:cubicBezTo>
                <a:cubicBezTo>
                  <a:pt x="26467" y="7269"/>
                  <a:pt x="26091" y="6016"/>
                  <a:pt x="25489" y="4813"/>
                </a:cubicBezTo>
                <a:cubicBezTo>
                  <a:pt x="24186" y="2181"/>
                  <a:pt x="21981" y="928"/>
                  <a:pt x="19098" y="1329"/>
                </a:cubicBezTo>
                <a:cubicBezTo>
                  <a:pt x="16166" y="1730"/>
                  <a:pt x="13960" y="3209"/>
                  <a:pt x="12732" y="5966"/>
                </a:cubicBezTo>
                <a:cubicBezTo>
                  <a:pt x="12557" y="6342"/>
                  <a:pt x="12381" y="6718"/>
                  <a:pt x="12281" y="7119"/>
                </a:cubicBezTo>
                <a:cubicBezTo>
                  <a:pt x="12156" y="7695"/>
                  <a:pt x="12081" y="8271"/>
                  <a:pt x="11955" y="8998"/>
                </a:cubicBezTo>
                <a:close/>
                <a:moveTo>
                  <a:pt x="11304" y="7870"/>
                </a:moveTo>
                <a:cubicBezTo>
                  <a:pt x="11429" y="7419"/>
                  <a:pt x="11529" y="7068"/>
                  <a:pt x="11630" y="6718"/>
                </a:cubicBezTo>
                <a:cubicBezTo>
                  <a:pt x="12432" y="3585"/>
                  <a:pt x="14512" y="1680"/>
                  <a:pt x="17519" y="728"/>
                </a:cubicBezTo>
                <a:cubicBezTo>
                  <a:pt x="18096" y="552"/>
                  <a:pt x="18672" y="452"/>
                  <a:pt x="19274" y="377"/>
                </a:cubicBezTo>
                <a:cubicBezTo>
                  <a:pt x="22206" y="1"/>
                  <a:pt x="24311" y="1329"/>
                  <a:pt x="25915" y="3660"/>
                </a:cubicBezTo>
                <a:cubicBezTo>
                  <a:pt x="26517" y="4562"/>
                  <a:pt x="26943" y="5590"/>
                  <a:pt x="27143" y="6693"/>
                </a:cubicBezTo>
                <a:cubicBezTo>
                  <a:pt x="27244" y="7144"/>
                  <a:pt x="27369" y="7570"/>
                  <a:pt x="27494" y="8046"/>
                </a:cubicBezTo>
                <a:cubicBezTo>
                  <a:pt x="27845" y="8071"/>
                  <a:pt x="28171" y="8096"/>
                  <a:pt x="28472" y="8096"/>
                </a:cubicBezTo>
                <a:cubicBezTo>
                  <a:pt x="29725" y="8071"/>
                  <a:pt x="30803" y="8572"/>
                  <a:pt x="31705" y="9374"/>
                </a:cubicBezTo>
                <a:cubicBezTo>
                  <a:pt x="32507" y="10101"/>
                  <a:pt x="33108" y="10953"/>
                  <a:pt x="33610" y="11906"/>
                </a:cubicBezTo>
                <a:cubicBezTo>
                  <a:pt x="33885" y="12382"/>
                  <a:pt x="34036" y="12908"/>
                  <a:pt x="34061" y="13485"/>
                </a:cubicBezTo>
                <a:cubicBezTo>
                  <a:pt x="34061" y="13835"/>
                  <a:pt x="34061" y="14211"/>
                  <a:pt x="34061" y="14462"/>
                </a:cubicBezTo>
                <a:cubicBezTo>
                  <a:pt x="34311" y="14863"/>
                  <a:pt x="34662" y="14888"/>
                  <a:pt x="34938" y="15038"/>
                </a:cubicBezTo>
                <a:cubicBezTo>
                  <a:pt x="35966" y="15515"/>
                  <a:pt x="36793" y="16241"/>
                  <a:pt x="37469" y="17094"/>
                </a:cubicBezTo>
                <a:cubicBezTo>
                  <a:pt x="37946" y="17695"/>
                  <a:pt x="38221" y="18347"/>
                  <a:pt x="37971" y="19149"/>
                </a:cubicBezTo>
                <a:cubicBezTo>
                  <a:pt x="37920" y="19374"/>
                  <a:pt x="37920" y="19600"/>
                  <a:pt x="37895" y="19825"/>
                </a:cubicBezTo>
                <a:cubicBezTo>
                  <a:pt x="37645" y="21304"/>
                  <a:pt x="36717" y="22282"/>
                  <a:pt x="35264" y="22658"/>
                </a:cubicBezTo>
                <a:cubicBezTo>
                  <a:pt x="34487" y="22833"/>
                  <a:pt x="33710" y="22833"/>
                  <a:pt x="32933" y="22833"/>
                </a:cubicBezTo>
                <a:cubicBezTo>
                  <a:pt x="27670" y="22858"/>
                  <a:pt x="22382" y="22858"/>
                  <a:pt x="17118" y="22858"/>
                </a:cubicBezTo>
                <a:cubicBezTo>
                  <a:pt x="13384" y="22858"/>
                  <a:pt x="9675" y="22858"/>
                  <a:pt x="5965" y="22858"/>
                </a:cubicBezTo>
                <a:cubicBezTo>
                  <a:pt x="5414" y="22858"/>
                  <a:pt x="4863" y="22833"/>
                  <a:pt x="4311" y="22808"/>
                </a:cubicBezTo>
                <a:cubicBezTo>
                  <a:pt x="2005" y="22632"/>
                  <a:pt x="201" y="20803"/>
                  <a:pt x="51" y="18522"/>
                </a:cubicBezTo>
                <a:cubicBezTo>
                  <a:pt x="0" y="17645"/>
                  <a:pt x="26" y="16768"/>
                  <a:pt x="326" y="15916"/>
                </a:cubicBezTo>
                <a:cubicBezTo>
                  <a:pt x="853" y="14412"/>
                  <a:pt x="2005" y="13510"/>
                  <a:pt x="3609" y="13434"/>
                </a:cubicBezTo>
                <a:cubicBezTo>
                  <a:pt x="4111" y="13409"/>
                  <a:pt x="4612" y="13434"/>
                  <a:pt x="5188" y="13434"/>
                </a:cubicBezTo>
                <a:cubicBezTo>
                  <a:pt x="5239" y="13109"/>
                  <a:pt x="5289" y="12858"/>
                  <a:pt x="5289" y="12607"/>
                </a:cubicBezTo>
                <a:cubicBezTo>
                  <a:pt x="5289" y="11906"/>
                  <a:pt x="5314" y="11229"/>
                  <a:pt x="5514" y="10552"/>
                </a:cubicBezTo>
                <a:cubicBezTo>
                  <a:pt x="5790" y="9675"/>
                  <a:pt x="6316" y="8998"/>
                  <a:pt x="7093" y="8547"/>
                </a:cubicBezTo>
                <a:cubicBezTo>
                  <a:pt x="8121" y="7921"/>
                  <a:pt x="9249" y="7570"/>
                  <a:pt x="10502" y="7770"/>
                </a:cubicBezTo>
                <a:cubicBezTo>
                  <a:pt x="10727" y="7795"/>
                  <a:pt x="10953" y="7820"/>
                  <a:pt x="11304" y="7870"/>
                </a:cubicBezTo>
                <a:close/>
              </a:path>
            </a:pathLst>
          </a:custGeom>
          <a:gradFill>
            <a:gsLst>
              <a:gs pos="0">
                <a:srgbClr val="31AFDD"/>
              </a:gs>
              <a:gs pos="100000">
                <a:srgbClr val="195B73"/>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112" name="Google Shape;112;p17"/>
          <p:cNvSpPr/>
          <p:nvPr/>
        </p:nvSpPr>
        <p:spPr>
          <a:xfrm>
            <a:off x="2257392" y="2218112"/>
            <a:ext cx="493856" cy="561414"/>
          </a:xfrm>
          <a:custGeom>
            <a:rect b="b" l="l" r="r" t="t"/>
            <a:pathLst>
              <a:path extrusionOk="0" h="20202" w="17771">
                <a:moveTo>
                  <a:pt x="8848" y="20201"/>
                </a:moveTo>
                <a:cubicBezTo>
                  <a:pt x="8171" y="19499"/>
                  <a:pt x="7620" y="18948"/>
                  <a:pt x="7119" y="18347"/>
                </a:cubicBezTo>
                <a:cubicBezTo>
                  <a:pt x="4738" y="15464"/>
                  <a:pt x="2307" y="12657"/>
                  <a:pt x="26" y="9725"/>
                </a:cubicBezTo>
                <a:cubicBezTo>
                  <a:pt x="1" y="9700"/>
                  <a:pt x="26" y="9625"/>
                  <a:pt x="51" y="9575"/>
                </a:cubicBezTo>
                <a:cubicBezTo>
                  <a:pt x="151" y="9349"/>
                  <a:pt x="377" y="9424"/>
                  <a:pt x="552" y="9424"/>
                </a:cubicBezTo>
                <a:cubicBezTo>
                  <a:pt x="2131" y="9399"/>
                  <a:pt x="3685" y="9399"/>
                  <a:pt x="5264" y="9399"/>
                </a:cubicBezTo>
                <a:cubicBezTo>
                  <a:pt x="5891" y="9374"/>
                  <a:pt x="6016" y="9224"/>
                  <a:pt x="5991" y="8622"/>
                </a:cubicBezTo>
                <a:cubicBezTo>
                  <a:pt x="5941" y="6567"/>
                  <a:pt x="5916" y="4487"/>
                  <a:pt x="5866" y="2432"/>
                </a:cubicBezTo>
                <a:cubicBezTo>
                  <a:pt x="5866" y="1905"/>
                  <a:pt x="5841" y="1354"/>
                  <a:pt x="5866" y="828"/>
                </a:cubicBezTo>
                <a:cubicBezTo>
                  <a:pt x="5866" y="577"/>
                  <a:pt x="5916" y="351"/>
                  <a:pt x="5941" y="151"/>
                </a:cubicBezTo>
                <a:cubicBezTo>
                  <a:pt x="7119" y="1"/>
                  <a:pt x="10502" y="1"/>
                  <a:pt x="11705" y="151"/>
                </a:cubicBezTo>
                <a:cubicBezTo>
                  <a:pt x="12006" y="427"/>
                  <a:pt x="11931" y="778"/>
                  <a:pt x="11931" y="1103"/>
                </a:cubicBezTo>
                <a:cubicBezTo>
                  <a:pt x="11856" y="3660"/>
                  <a:pt x="11781" y="6216"/>
                  <a:pt x="11730" y="8748"/>
                </a:cubicBezTo>
                <a:cubicBezTo>
                  <a:pt x="11730" y="9098"/>
                  <a:pt x="11906" y="9324"/>
                  <a:pt x="12232" y="9349"/>
                </a:cubicBezTo>
                <a:cubicBezTo>
                  <a:pt x="12382" y="9374"/>
                  <a:pt x="12532" y="9374"/>
                  <a:pt x="12683" y="9374"/>
                </a:cubicBezTo>
                <a:cubicBezTo>
                  <a:pt x="14086" y="9374"/>
                  <a:pt x="15515" y="9399"/>
                  <a:pt x="16943" y="9424"/>
                </a:cubicBezTo>
                <a:cubicBezTo>
                  <a:pt x="17169" y="9424"/>
                  <a:pt x="17420" y="9449"/>
                  <a:pt x="17620" y="9449"/>
                </a:cubicBezTo>
                <a:cubicBezTo>
                  <a:pt x="17771" y="9700"/>
                  <a:pt x="17670" y="9875"/>
                  <a:pt x="17570" y="10051"/>
                </a:cubicBezTo>
                <a:cubicBezTo>
                  <a:pt x="17395" y="10276"/>
                  <a:pt x="17194" y="10502"/>
                  <a:pt x="17019" y="10727"/>
                </a:cubicBezTo>
                <a:cubicBezTo>
                  <a:pt x="15014" y="13083"/>
                  <a:pt x="13034" y="15464"/>
                  <a:pt x="11054" y="17845"/>
                </a:cubicBezTo>
                <a:cubicBezTo>
                  <a:pt x="10402" y="18622"/>
                  <a:pt x="9750" y="19399"/>
                  <a:pt x="8848" y="20201"/>
                </a:cubicBezTo>
                <a:close/>
              </a:path>
            </a:pathLst>
          </a:custGeom>
          <a:gradFill>
            <a:gsLst>
              <a:gs pos="0">
                <a:srgbClr val="31AFDD"/>
              </a:gs>
              <a:gs pos="100000">
                <a:srgbClr val="195B73"/>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113" name="Google Shape;113;p17"/>
          <p:cNvSpPr txBox="1"/>
          <p:nvPr/>
        </p:nvSpPr>
        <p:spPr>
          <a:xfrm>
            <a:off x="1917925" y="3827775"/>
            <a:ext cx="1436100" cy="691800"/>
          </a:xfrm>
          <a:prstGeom prst="rect">
            <a:avLst/>
          </a:prstGeom>
          <a:noFill/>
          <a:ln>
            <a:noFill/>
          </a:ln>
        </p:spPr>
        <p:txBody>
          <a:bodyPr anchorCtr="0" anchor="t" bIns="0" lIns="0" spcFirstLastPara="1" rIns="0" wrap="square" tIns="6700">
            <a:noAutofit/>
          </a:bodyPr>
          <a:lstStyle/>
          <a:p>
            <a:pPr indent="-311150" lvl="0" marL="457200" marR="0" rtl="0" algn="l">
              <a:lnSpc>
                <a:spcPct val="100000"/>
              </a:lnSpc>
              <a:spcBef>
                <a:spcPts val="0"/>
              </a:spcBef>
              <a:spcAft>
                <a:spcPts val="0"/>
              </a:spcAft>
              <a:buSzPts val="1300"/>
              <a:buFont typeface="Fira Sans Extra Condensed"/>
              <a:buChar char="●"/>
            </a:pPr>
            <a:r>
              <a:rPr lang="en" sz="1300">
                <a:latin typeface="Fira Sans Extra Condensed"/>
                <a:ea typeface="Fira Sans Extra Condensed"/>
                <a:cs typeface="Fira Sans Extra Condensed"/>
                <a:sym typeface="Fira Sans Extra Condensed"/>
              </a:rPr>
              <a:t>Layer of software</a:t>
            </a:r>
            <a:endParaRPr sz="1300">
              <a:latin typeface="Fira Sans Extra Condensed"/>
              <a:ea typeface="Fira Sans Extra Condensed"/>
              <a:cs typeface="Fira Sans Extra Condensed"/>
              <a:sym typeface="Fira Sans Extra Condensed"/>
            </a:endParaRPr>
          </a:p>
          <a:p>
            <a:pPr indent="-311150" lvl="0" marL="457200" marR="0" rtl="0" algn="l">
              <a:lnSpc>
                <a:spcPct val="100000"/>
              </a:lnSpc>
              <a:spcBef>
                <a:spcPts val="0"/>
              </a:spcBef>
              <a:spcAft>
                <a:spcPts val="0"/>
              </a:spcAft>
              <a:buSzPts val="1300"/>
              <a:buFont typeface="Fira Sans Extra Condensed"/>
              <a:buChar char="●"/>
            </a:pPr>
            <a:r>
              <a:rPr lang="en" sz="1300">
                <a:latin typeface="Fira Sans Extra Condensed"/>
                <a:ea typeface="Fira Sans Extra Condensed"/>
                <a:cs typeface="Fira Sans Extra Condensed"/>
                <a:sym typeface="Fira Sans Extra Condensed"/>
              </a:rPr>
              <a:t>Communication</a:t>
            </a:r>
            <a:endParaRPr sz="1300">
              <a:latin typeface="Fira Sans Extra Condensed"/>
              <a:ea typeface="Fira Sans Extra Condensed"/>
              <a:cs typeface="Fira Sans Extra Condensed"/>
              <a:sym typeface="Fira Sans Extra Condensed"/>
            </a:endParaRPr>
          </a:p>
          <a:p>
            <a:pPr indent="-311150" lvl="0" marL="457200" marR="0" rtl="0" algn="l">
              <a:lnSpc>
                <a:spcPct val="100000"/>
              </a:lnSpc>
              <a:spcBef>
                <a:spcPts val="0"/>
              </a:spcBef>
              <a:spcAft>
                <a:spcPts val="0"/>
              </a:spcAft>
              <a:buSzPts val="1300"/>
              <a:buFont typeface="Fira Sans Extra Condensed"/>
              <a:buChar char="●"/>
            </a:pPr>
            <a:r>
              <a:rPr lang="en" sz="1300">
                <a:latin typeface="Fira Sans Extra Condensed"/>
                <a:ea typeface="Fira Sans Extra Condensed"/>
                <a:cs typeface="Fira Sans Extra Condensed"/>
                <a:sym typeface="Fira Sans Extra Condensed"/>
              </a:rPr>
              <a:t>Resource Management</a:t>
            </a:r>
            <a:endParaRPr sz="1300">
              <a:latin typeface="Fira Sans Extra Condensed"/>
              <a:ea typeface="Fira Sans Extra Condensed"/>
              <a:cs typeface="Fira Sans Extra Condensed"/>
              <a:sym typeface="Fira Sans Extra Condensed"/>
            </a:endParaRPr>
          </a:p>
        </p:txBody>
      </p:sp>
      <p:sp>
        <p:nvSpPr>
          <p:cNvPr id="114" name="Google Shape;114;p17"/>
          <p:cNvSpPr txBox="1"/>
          <p:nvPr/>
        </p:nvSpPr>
        <p:spPr>
          <a:xfrm>
            <a:off x="1917929" y="2848864"/>
            <a:ext cx="1174200" cy="324600"/>
          </a:xfrm>
          <a:prstGeom prst="rect">
            <a:avLst/>
          </a:prstGeom>
          <a:noFill/>
          <a:ln>
            <a:noFill/>
          </a:ln>
        </p:spPr>
        <p:txBody>
          <a:bodyPr anchorCtr="0" anchor="t" bIns="91425" lIns="91425" spcFirstLastPara="1" rIns="91425" wrap="square" tIns="91425">
            <a:noAutofit/>
          </a:bodyPr>
          <a:lstStyle/>
          <a:p>
            <a:pPr indent="0" lvl="0" marL="12700" marR="0" rtl="0" algn="ctr">
              <a:lnSpc>
                <a:spcPct val="100000"/>
              </a:lnSpc>
              <a:spcBef>
                <a:spcPts val="0"/>
              </a:spcBef>
              <a:spcAft>
                <a:spcPts val="0"/>
              </a:spcAft>
              <a:buNone/>
            </a:pPr>
            <a:r>
              <a:rPr b="1" lang="en" sz="1500">
                <a:solidFill>
                  <a:schemeClr val="accent5"/>
                </a:solidFill>
                <a:latin typeface="Fira Sans Extra Condensed"/>
                <a:ea typeface="Fira Sans Extra Condensed"/>
                <a:cs typeface="Fira Sans Extra Condensed"/>
                <a:sym typeface="Fira Sans Extra Condensed"/>
              </a:rPr>
              <a:t>Cloud Middleware</a:t>
            </a:r>
            <a:endParaRPr b="1" sz="1500">
              <a:solidFill>
                <a:schemeClr val="accent5"/>
              </a:solidFill>
              <a:latin typeface="Fira Sans Extra Condensed"/>
              <a:ea typeface="Fira Sans Extra Condensed"/>
              <a:cs typeface="Fira Sans Extra Condensed"/>
              <a:sym typeface="Fira Sans Extra Condensed"/>
            </a:endParaRPr>
          </a:p>
        </p:txBody>
      </p:sp>
      <p:sp>
        <p:nvSpPr>
          <p:cNvPr id="115" name="Google Shape;115;p17"/>
          <p:cNvSpPr/>
          <p:nvPr/>
        </p:nvSpPr>
        <p:spPr>
          <a:xfrm>
            <a:off x="6119725" y="1527450"/>
            <a:ext cx="1008527" cy="586452"/>
          </a:xfrm>
          <a:custGeom>
            <a:rect b="b" l="l" r="r" t="t"/>
            <a:pathLst>
              <a:path extrusionOk="0" h="21103" w="36291">
                <a:moveTo>
                  <a:pt x="10978" y="8070"/>
                </a:moveTo>
                <a:cubicBezTo>
                  <a:pt x="11103" y="7343"/>
                  <a:pt x="11178" y="6767"/>
                  <a:pt x="11328" y="6191"/>
                </a:cubicBezTo>
                <a:cubicBezTo>
                  <a:pt x="11429" y="5790"/>
                  <a:pt x="11604" y="5414"/>
                  <a:pt x="11754" y="5038"/>
                </a:cubicBezTo>
                <a:cubicBezTo>
                  <a:pt x="12983" y="2281"/>
                  <a:pt x="15188" y="777"/>
                  <a:pt x="18120" y="401"/>
                </a:cubicBezTo>
                <a:cubicBezTo>
                  <a:pt x="21003" y="0"/>
                  <a:pt x="23208" y="1253"/>
                  <a:pt x="24511" y="3860"/>
                </a:cubicBezTo>
                <a:cubicBezTo>
                  <a:pt x="25113" y="5063"/>
                  <a:pt x="25514" y="6341"/>
                  <a:pt x="25389" y="7694"/>
                </a:cubicBezTo>
                <a:cubicBezTo>
                  <a:pt x="25364" y="7920"/>
                  <a:pt x="25614" y="8145"/>
                  <a:pt x="25840" y="8145"/>
                </a:cubicBezTo>
                <a:cubicBezTo>
                  <a:pt x="26141" y="8120"/>
                  <a:pt x="26466" y="8070"/>
                  <a:pt x="26792" y="8020"/>
                </a:cubicBezTo>
                <a:cubicBezTo>
                  <a:pt x="28271" y="7895"/>
                  <a:pt x="29499" y="8371"/>
                  <a:pt x="30476" y="9499"/>
                </a:cubicBezTo>
                <a:cubicBezTo>
                  <a:pt x="30827" y="9900"/>
                  <a:pt x="31178" y="10351"/>
                  <a:pt x="31454" y="10802"/>
                </a:cubicBezTo>
                <a:cubicBezTo>
                  <a:pt x="32206" y="12005"/>
                  <a:pt x="32456" y="13258"/>
                  <a:pt x="31679" y="14562"/>
                </a:cubicBezTo>
                <a:cubicBezTo>
                  <a:pt x="31579" y="14712"/>
                  <a:pt x="31529" y="14912"/>
                  <a:pt x="31504" y="15088"/>
                </a:cubicBezTo>
                <a:cubicBezTo>
                  <a:pt x="31454" y="15313"/>
                  <a:pt x="31855" y="15639"/>
                  <a:pt x="32055" y="15514"/>
                </a:cubicBezTo>
                <a:cubicBezTo>
                  <a:pt x="32356" y="15313"/>
                  <a:pt x="32632" y="15088"/>
                  <a:pt x="33008" y="14787"/>
                </a:cubicBezTo>
                <a:cubicBezTo>
                  <a:pt x="33258" y="14887"/>
                  <a:pt x="33634" y="14963"/>
                  <a:pt x="33935" y="15163"/>
                </a:cubicBezTo>
                <a:cubicBezTo>
                  <a:pt x="34386" y="15464"/>
                  <a:pt x="34787" y="15840"/>
                  <a:pt x="35238" y="16166"/>
                </a:cubicBezTo>
                <a:cubicBezTo>
                  <a:pt x="36191" y="16917"/>
                  <a:pt x="36291" y="17920"/>
                  <a:pt x="35990" y="19023"/>
                </a:cubicBezTo>
                <a:cubicBezTo>
                  <a:pt x="35915" y="19323"/>
                  <a:pt x="35740" y="19624"/>
                  <a:pt x="35539" y="19850"/>
                </a:cubicBezTo>
                <a:cubicBezTo>
                  <a:pt x="34887" y="20652"/>
                  <a:pt x="34010" y="21003"/>
                  <a:pt x="33033" y="21103"/>
                </a:cubicBezTo>
                <a:cubicBezTo>
                  <a:pt x="32757" y="21103"/>
                  <a:pt x="32481" y="21103"/>
                  <a:pt x="32206" y="21078"/>
                </a:cubicBezTo>
                <a:cubicBezTo>
                  <a:pt x="23760" y="21078"/>
                  <a:pt x="15313" y="21078"/>
                  <a:pt x="6867" y="21078"/>
                </a:cubicBezTo>
                <a:cubicBezTo>
                  <a:pt x="5940" y="21078"/>
                  <a:pt x="5038" y="21078"/>
                  <a:pt x="4110" y="21078"/>
                </a:cubicBezTo>
                <a:cubicBezTo>
                  <a:pt x="1779" y="21103"/>
                  <a:pt x="0" y="19349"/>
                  <a:pt x="25" y="17018"/>
                </a:cubicBezTo>
                <a:cubicBezTo>
                  <a:pt x="25" y="16441"/>
                  <a:pt x="125" y="15815"/>
                  <a:pt x="301" y="15263"/>
                </a:cubicBezTo>
                <a:cubicBezTo>
                  <a:pt x="652" y="14211"/>
                  <a:pt x="1404" y="13584"/>
                  <a:pt x="2531" y="13534"/>
                </a:cubicBezTo>
                <a:cubicBezTo>
                  <a:pt x="3083" y="13534"/>
                  <a:pt x="3634" y="13559"/>
                  <a:pt x="4186" y="13559"/>
                </a:cubicBezTo>
                <a:cubicBezTo>
                  <a:pt x="4561" y="13584"/>
                  <a:pt x="4912" y="13609"/>
                  <a:pt x="5288" y="13609"/>
                </a:cubicBezTo>
                <a:cubicBezTo>
                  <a:pt x="5790" y="13609"/>
                  <a:pt x="6015" y="13208"/>
                  <a:pt x="5714" y="12757"/>
                </a:cubicBezTo>
                <a:cubicBezTo>
                  <a:pt x="5389" y="12256"/>
                  <a:pt x="5238" y="11704"/>
                  <a:pt x="5263" y="11078"/>
                </a:cubicBezTo>
                <a:cubicBezTo>
                  <a:pt x="5338" y="9599"/>
                  <a:pt x="5990" y="8572"/>
                  <a:pt x="7419" y="8020"/>
                </a:cubicBezTo>
                <a:cubicBezTo>
                  <a:pt x="8346" y="7669"/>
                  <a:pt x="9273" y="7544"/>
                  <a:pt x="10226" y="7845"/>
                </a:cubicBezTo>
                <a:cubicBezTo>
                  <a:pt x="10451" y="7895"/>
                  <a:pt x="10652" y="7970"/>
                  <a:pt x="10978" y="8070"/>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116" name="Google Shape;116;p17"/>
          <p:cNvSpPr/>
          <p:nvPr/>
        </p:nvSpPr>
        <p:spPr>
          <a:xfrm>
            <a:off x="6093241" y="1501661"/>
            <a:ext cx="1062189" cy="635224"/>
          </a:xfrm>
          <a:custGeom>
            <a:rect b="b" l="l" r="r" t="t"/>
            <a:pathLst>
              <a:path extrusionOk="0" h="22858" w="38222">
                <a:moveTo>
                  <a:pt x="11931" y="8998"/>
                </a:moveTo>
                <a:cubicBezTo>
                  <a:pt x="11605" y="8898"/>
                  <a:pt x="11404" y="8823"/>
                  <a:pt x="11179" y="8773"/>
                </a:cubicBezTo>
                <a:cubicBezTo>
                  <a:pt x="10226" y="8472"/>
                  <a:pt x="9299" y="8597"/>
                  <a:pt x="8372" y="8948"/>
                </a:cubicBezTo>
                <a:cubicBezTo>
                  <a:pt x="6943" y="9500"/>
                  <a:pt x="6291" y="10527"/>
                  <a:pt x="6216" y="12006"/>
                </a:cubicBezTo>
                <a:cubicBezTo>
                  <a:pt x="6191" y="12632"/>
                  <a:pt x="6342" y="13184"/>
                  <a:pt x="6667" y="13685"/>
                </a:cubicBezTo>
                <a:cubicBezTo>
                  <a:pt x="6968" y="14136"/>
                  <a:pt x="6743" y="14537"/>
                  <a:pt x="6241" y="14537"/>
                </a:cubicBezTo>
                <a:cubicBezTo>
                  <a:pt x="5865" y="14537"/>
                  <a:pt x="5514" y="14512"/>
                  <a:pt x="5139" y="14487"/>
                </a:cubicBezTo>
                <a:cubicBezTo>
                  <a:pt x="4587" y="14487"/>
                  <a:pt x="4036" y="14462"/>
                  <a:pt x="3484" y="14462"/>
                </a:cubicBezTo>
                <a:cubicBezTo>
                  <a:pt x="2357" y="14512"/>
                  <a:pt x="1605" y="15139"/>
                  <a:pt x="1254" y="16191"/>
                </a:cubicBezTo>
                <a:cubicBezTo>
                  <a:pt x="1078" y="16743"/>
                  <a:pt x="978" y="17369"/>
                  <a:pt x="978" y="17946"/>
                </a:cubicBezTo>
                <a:cubicBezTo>
                  <a:pt x="953" y="20277"/>
                  <a:pt x="2732" y="22031"/>
                  <a:pt x="5063" y="22006"/>
                </a:cubicBezTo>
                <a:cubicBezTo>
                  <a:pt x="5991" y="22006"/>
                  <a:pt x="6893" y="22006"/>
                  <a:pt x="7820" y="22006"/>
                </a:cubicBezTo>
                <a:cubicBezTo>
                  <a:pt x="16266" y="22006"/>
                  <a:pt x="24713" y="22006"/>
                  <a:pt x="33159" y="22006"/>
                </a:cubicBezTo>
                <a:cubicBezTo>
                  <a:pt x="33434" y="22031"/>
                  <a:pt x="33710" y="22031"/>
                  <a:pt x="33986" y="22031"/>
                </a:cubicBezTo>
                <a:cubicBezTo>
                  <a:pt x="34963" y="21931"/>
                  <a:pt x="35840" y="21580"/>
                  <a:pt x="36492" y="20778"/>
                </a:cubicBezTo>
                <a:cubicBezTo>
                  <a:pt x="36693" y="20552"/>
                  <a:pt x="36868" y="20251"/>
                  <a:pt x="36943" y="19951"/>
                </a:cubicBezTo>
                <a:cubicBezTo>
                  <a:pt x="37244" y="18848"/>
                  <a:pt x="37144" y="17845"/>
                  <a:pt x="36191" y="17094"/>
                </a:cubicBezTo>
                <a:cubicBezTo>
                  <a:pt x="35740" y="16768"/>
                  <a:pt x="35339" y="16392"/>
                  <a:pt x="34888" y="16091"/>
                </a:cubicBezTo>
                <a:cubicBezTo>
                  <a:pt x="34587" y="15891"/>
                  <a:pt x="34211" y="15815"/>
                  <a:pt x="33961" y="15715"/>
                </a:cubicBezTo>
                <a:cubicBezTo>
                  <a:pt x="33585" y="16016"/>
                  <a:pt x="33309" y="16241"/>
                  <a:pt x="33008" y="16442"/>
                </a:cubicBezTo>
                <a:cubicBezTo>
                  <a:pt x="32808" y="16567"/>
                  <a:pt x="32407" y="16241"/>
                  <a:pt x="32457" y="16016"/>
                </a:cubicBezTo>
                <a:cubicBezTo>
                  <a:pt x="32482" y="15840"/>
                  <a:pt x="32532" y="15640"/>
                  <a:pt x="32632" y="15490"/>
                </a:cubicBezTo>
                <a:cubicBezTo>
                  <a:pt x="33409" y="14186"/>
                  <a:pt x="33159" y="12933"/>
                  <a:pt x="32407" y="11730"/>
                </a:cubicBezTo>
                <a:cubicBezTo>
                  <a:pt x="32131" y="11279"/>
                  <a:pt x="31780" y="10828"/>
                  <a:pt x="31429" y="10427"/>
                </a:cubicBezTo>
                <a:cubicBezTo>
                  <a:pt x="30452" y="9299"/>
                  <a:pt x="29224" y="8823"/>
                  <a:pt x="27745" y="8948"/>
                </a:cubicBezTo>
                <a:cubicBezTo>
                  <a:pt x="27419" y="8998"/>
                  <a:pt x="27094" y="9048"/>
                  <a:pt x="26793" y="9073"/>
                </a:cubicBezTo>
                <a:cubicBezTo>
                  <a:pt x="26567" y="9073"/>
                  <a:pt x="26317" y="8848"/>
                  <a:pt x="26342" y="8622"/>
                </a:cubicBezTo>
                <a:cubicBezTo>
                  <a:pt x="26467" y="7269"/>
                  <a:pt x="26066" y="5991"/>
                  <a:pt x="25464" y="4788"/>
                </a:cubicBezTo>
                <a:cubicBezTo>
                  <a:pt x="24161" y="2181"/>
                  <a:pt x="21956" y="928"/>
                  <a:pt x="19073" y="1329"/>
                </a:cubicBezTo>
                <a:cubicBezTo>
                  <a:pt x="16141" y="1705"/>
                  <a:pt x="13936" y="3209"/>
                  <a:pt x="12707" y="5966"/>
                </a:cubicBezTo>
                <a:cubicBezTo>
                  <a:pt x="12557" y="6342"/>
                  <a:pt x="12382" y="6718"/>
                  <a:pt x="12281" y="7119"/>
                </a:cubicBezTo>
                <a:cubicBezTo>
                  <a:pt x="12131" y="7695"/>
                  <a:pt x="12056" y="8271"/>
                  <a:pt x="11931" y="8998"/>
                </a:cubicBezTo>
                <a:close/>
                <a:moveTo>
                  <a:pt x="11304" y="7870"/>
                </a:moveTo>
                <a:cubicBezTo>
                  <a:pt x="11429" y="7394"/>
                  <a:pt x="11530" y="7043"/>
                  <a:pt x="11605" y="6718"/>
                </a:cubicBezTo>
                <a:cubicBezTo>
                  <a:pt x="12432" y="3585"/>
                  <a:pt x="14487" y="1680"/>
                  <a:pt x="17494" y="728"/>
                </a:cubicBezTo>
                <a:cubicBezTo>
                  <a:pt x="18071" y="552"/>
                  <a:pt x="18672" y="452"/>
                  <a:pt x="19249" y="377"/>
                </a:cubicBezTo>
                <a:cubicBezTo>
                  <a:pt x="22181" y="1"/>
                  <a:pt x="24286" y="1329"/>
                  <a:pt x="25890" y="3660"/>
                </a:cubicBezTo>
                <a:cubicBezTo>
                  <a:pt x="26517" y="4562"/>
                  <a:pt x="26918" y="5590"/>
                  <a:pt x="27144" y="6692"/>
                </a:cubicBezTo>
                <a:cubicBezTo>
                  <a:pt x="27219" y="7144"/>
                  <a:pt x="27344" y="7570"/>
                  <a:pt x="27469" y="8046"/>
                </a:cubicBezTo>
                <a:cubicBezTo>
                  <a:pt x="27820" y="8071"/>
                  <a:pt x="28146" y="8096"/>
                  <a:pt x="28447" y="8096"/>
                </a:cubicBezTo>
                <a:cubicBezTo>
                  <a:pt x="29725" y="8071"/>
                  <a:pt x="30778" y="8572"/>
                  <a:pt x="31705" y="9374"/>
                </a:cubicBezTo>
                <a:cubicBezTo>
                  <a:pt x="32482" y="10101"/>
                  <a:pt x="33084" y="10953"/>
                  <a:pt x="33585" y="11880"/>
                </a:cubicBezTo>
                <a:cubicBezTo>
                  <a:pt x="33860" y="12382"/>
                  <a:pt x="34011" y="12908"/>
                  <a:pt x="34036" y="13484"/>
                </a:cubicBezTo>
                <a:cubicBezTo>
                  <a:pt x="34036" y="13835"/>
                  <a:pt x="34036" y="14211"/>
                  <a:pt x="34036" y="14462"/>
                </a:cubicBezTo>
                <a:cubicBezTo>
                  <a:pt x="34312" y="14863"/>
                  <a:pt x="34637" y="14888"/>
                  <a:pt x="34913" y="15038"/>
                </a:cubicBezTo>
                <a:cubicBezTo>
                  <a:pt x="35941" y="15490"/>
                  <a:pt x="36768" y="16216"/>
                  <a:pt x="37444" y="17094"/>
                </a:cubicBezTo>
                <a:cubicBezTo>
                  <a:pt x="37921" y="17695"/>
                  <a:pt x="38221" y="18347"/>
                  <a:pt x="37971" y="19149"/>
                </a:cubicBezTo>
                <a:cubicBezTo>
                  <a:pt x="37896" y="19349"/>
                  <a:pt x="37896" y="19600"/>
                  <a:pt x="37871" y="19825"/>
                </a:cubicBezTo>
                <a:cubicBezTo>
                  <a:pt x="37645" y="21279"/>
                  <a:pt x="36693" y="22282"/>
                  <a:pt x="35239" y="22657"/>
                </a:cubicBezTo>
                <a:cubicBezTo>
                  <a:pt x="34462" y="22833"/>
                  <a:pt x="33685" y="22833"/>
                  <a:pt x="32908" y="22833"/>
                </a:cubicBezTo>
                <a:cubicBezTo>
                  <a:pt x="27645" y="22833"/>
                  <a:pt x="22357" y="22833"/>
                  <a:pt x="17093" y="22858"/>
                </a:cubicBezTo>
                <a:cubicBezTo>
                  <a:pt x="13384" y="22858"/>
                  <a:pt x="9650" y="22858"/>
                  <a:pt x="5941" y="22833"/>
                </a:cubicBezTo>
                <a:cubicBezTo>
                  <a:pt x="5389" y="22833"/>
                  <a:pt x="4838" y="22833"/>
                  <a:pt x="4286" y="22783"/>
                </a:cubicBezTo>
                <a:cubicBezTo>
                  <a:pt x="1981" y="22607"/>
                  <a:pt x="176" y="20803"/>
                  <a:pt x="51" y="18497"/>
                </a:cubicBezTo>
                <a:cubicBezTo>
                  <a:pt x="1" y="17645"/>
                  <a:pt x="26" y="16768"/>
                  <a:pt x="301" y="15916"/>
                </a:cubicBezTo>
                <a:cubicBezTo>
                  <a:pt x="828" y="14412"/>
                  <a:pt x="1981" y="13510"/>
                  <a:pt x="3585" y="13434"/>
                </a:cubicBezTo>
                <a:cubicBezTo>
                  <a:pt x="4086" y="13409"/>
                  <a:pt x="4587" y="13434"/>
                  <a:pt x="5164" y="13434"/>
                </a:cubicBezTo>
                <a:cubicBezTo>
                  <a:pt x="5214" y="13109"/>
                  <a:pt x="5264" y="12858"/>
                  <a:pt x="5264" y="12607"/>
                </a:cubicBezTo>
                <a:cubicBezTo>
                  <a:pt x="5264" y="11906"/>
                  <a:pt x="5289" y="11229"/>
                  <a:pt x="5489" y="10552"/>
                </a:cubicBezTo>
                <a:cubicBezTo>
                  <a:pt x="5765" y="9675"/>
                  <a:pt x="6291" y="8998"/>
                  <a:pt x="7068" y="8547"/>
                </a:cubicBezTo>
                <a:cubicBezTo>
                  <a:pt x="8121" y="7921"/>
                  <a:pt x="9224" y="7570"/>
                  <a:pt x="10477" y="7745"/>
                </a:cubicBezTo>
                <a:cubicBezTo>
                  <a:pt x="10702" y="7795"/>
                  <a:pt x="10928" y="7820"/>
                  <a:pt x="11304" y="7870"/>
                </a:cubicBezTo>
                <a:close/>
              </a:path>
            </a:pathLst>
          </a:custGeom>
          <a:gradFill>
            <a:gsLst>
              <a:gs pos="0">
                <a:srgbClr val="58CBDF"/>
              </a:gs>
              <a:gs pos="100000">
                <a:srgbClr val="238191"/>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117" name="Google Shape;117;p17"/>
          <p:cNvSpPr/>
          <p:nvPr/>
        </p:nvSpPr>
        <p:spPr>
          <a:xfrm>
            <a:off x="6376032" y="2198161"/>
            <a:ext cx="494523" cy="562108"/>
          </a:xfrm>
          <a:custGeom>
            <a:rect b="b" l="l" r="r" t="t"/>
            <a:pathLst>
              <a:path extrusionOk="0" h="20227" w="17795">
                <a:moveTo>
                  <a:pt x="8847" y="20226"/>
                </a:moveTo>
                <a:cubicBezTo>
                  <a:pt x="8196" y="19499"/>
                  <a:pt x="7619" y="18973"/>
                  <a:pt x="7118" y="18372"/>
                </a:cubicBezTo>
                <a:cubicBezTo>
                  <a:pt x="4762" y="15489"/>
                  <a:pt x="2331" y="12682"/>
                  <a:pt x="25" y="9750"/>
                </a:cubicBezTo>
                <a:cubicBezTo>
                  <a:pt x="0" y="9725"/>
                  <a:pt x="50" y="9650"/>
                  <a:pt x="50" y="9600"/>
                </a:cubicBezTo>
                <a:cubicBezTo>
                  <a:pt x="176" y="9374"/>
                  <a:pt x="376" y="9449"/>
                  <a:pt x="552" y="9449"/>
                </a:cubicBezTo>
                <a:cubicBezTo>
                  <a:pt x="2130" y="9424"/>
                  <a:pt x="3709" y="9424"/>
                  <a:pt x="5263" y="9399"/>
                </a:cubicBezTo>
                <a:cubicBezTo>
                  <a:pt x="5890" y="9399"/>
                  <a:pt x="6015" y="9249"/>
                  <a:pt x="6015" y="8647"/>
                </a:cubicBezTo>
                <a:cubicBezTo>
                  <a:pt x="5965" y="6567"/>
                  <a:pt x="5915" y="4512"/>
                  <a:pt x="5890" y="2457"/>
                </a:cubicBezTo>
                <a:cubicBezTo>
                  <a:pt x="5865" y="1930"/>
                  <a:pt x="5840" y="1379"/>
                  <a:pt x="5865" y="853"/>
                </a:cubicBezTo>
                <a:cubicBezTo>
                  <a:pt x="5865" y="602"/>
                  <a:pt x="5915" y="376"/>
                  <a:pt x="5965" y="176"/>
                </a:cubicBezTo>
                <a:cubicBezTo>
                  <a:pt x="7118" y="1"/>
                  <a:pt x="10501" y="26"/>
                  <a:pt x="11704" y="176"/>
                </a:cubicBezTo>
                <a:cubicBezTo>
                  <a:pt x="12005" y="427"/>
                  <a:pt x="11930" y="803"/>
                  <a:pt x="11930" y="1128"/>
                </a:cubicBezTo>
                <a:cubicBezTo>
                  <a:pt x="11855" y="3685"/>
                  <a:pt x="11805" y="6216"/>
                  <a:pt x="11730" y="8772"/>
                </a:cubicBezTo>
                <a:cubicBezTo>
                  <a:pt x="11730" y="9123"/>
                  <a:pt x="11905" y="9349"/>
                  <a:pt x="12231" y="9374"/>
                </a:cubicBezTo>
                <a:cubicBezTo>
                  <a:pt x="12381" y="9399"/>
                  <a:pt x="12532" y="9374"/>
                  <a:pt x="12682" y="9399"/>
                </a:cubicBezTo>
                <a:cubicBezTo>
                  <a:pt x="14110" y="9399"/>
                  <a:pt x="15514" y="9424"/>
                  <a:pt x="16943" y="9449"/>
                </a:cubicBezTo>
                <a:cubicBezTo>
                  <a:pt x="17193" y="9449"/>
                  <a:pt x="17419" y="9474"/>
                  <a:pt x="17619" y="9474"/>
                </a:cubicBezTo>
                <a:cubicBezTo>
                  <a:pt x="17795" y="9725"/>
                  <a:pt x="17694" y="9900"/>
                  <a:pt x="17569" y="10051"/>
                </a:cubicBezTo>
                <a:cubicBezTo>
                  <a:pt x="17394" y="10301"/>
                  <a:pt x="17193" y="10527"/>
                  <a:pt x="17018" y="10752"/>
                </a:cubicBezTo>
                <a:cubicBezTo>
                  <a:pt x="15038" y="13108"/>
                  <a:pt x="13058" y="15489"/>
                  <a:pt x="11053" y="17845"/>
                </a:cubicBezTo>
                <a:cubicBezTo>
                  <a:pt x="10401" y="18647"/>
                  <a:pt x="9750" y="19424"/>
                  <a:pt x="8847" y="20226"/>
                </a:cubicBezTo>
                <a:close/>
              </a:path>
            </a:pathLst>
          </a:custGeom>
          <a:gradFill>
            <a:gsLst>
              <a:gs pos="0">
                <a:srgbClr val="58CBDF"/>
              </a:gs>
              <a:gs pos="100000">
                <a:srgbClr val="238191"/>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118" name="Google Shape;118;p17"/>
          <p:cNvSpPr txBox="1"/>
          <p:nvPr/>
        </p:nvSpPr>
        <p:spPr>
          <a:xfrm>
            <a:off x="5762076" y="3827775"/>
            <a:ext cx="1513200" cy="691800"/>
          </a:xfrm>
          <a:prstGeom prst="rect">
            <a:avLst/>
          </a:prstGeom>
          <a:noFill/>
          <a:ln>
            <a:noFill/>
          </a:ln>
        </p:spPr>
        <p:txBody>
          <a:bodyPr anchorCtr="0" anchor="t" bIns="0" lIns="0" spcFirstLastPara="1" rIns="0" wrap="square" tIns="6700">
            <a:noAutofit/>
          </a:bodyPr>
          <a:lstStyle/>
          <a:p>
            <a:pPr indent="-311150" lvl="0" marL="457200" marR="0" rtl="0" algn="l">
              <a:lnSpc>
                <a:spcPct val="100000"/>
              </a:lnSpc>
              <a:spcBef>
                <a:spcPts val="0"/>
              </a:spcBef>
              <a:spcAft>
                <a:spcPts val="0"/>
              </a:spcAft>
              <a:buSzPts val="1300"/>
              <a:buFont typeface="Fira Sans Extra Condensed"/>
              <a:buChar char="●"/>
            </a:pPr>
            <a:r>
              <a:rPr lang="en" sz="1300">
                <a:latin typeface="Fira Sans Extra Condensed"/>
                <a:ea typeface="Fira Sans Extra Condensed"/>
                <a:cs typeface="Fira Sans Extra Condensed"/>
                <a:sym typeface="Fira Sans Extra Condensed"/>
              </a:rPr>
              <a:t>Desktops</a:t>
            </a:r>
            <a:endParaRPr sz="1300">
              <a:latin typeface="Fira Sans Extra Condensed"/>
              <a:ea typeface="Fira Sans Extra Condensed"/>
              <a:cs typeface="Fira Sans Extra Condensed"/>
              <a:sym typeface="Fira Sans Extra Condensed"/>
            </a:endParaRPr>
          </a:p>
          <a:p>
            <a:pPr indent="-311150" lvl="0" marL="457200" marR="0" rtl="0" algn="l">
              <a:lnSpc>
                <a:spcPct val="100000"/>
              </a:lnSpc>
              <a:spcBef>
                <a:spcPts val="0"/>
              </a:spcBef>
              <a:spcAft>
                <a:spcPts val="0"/>
              </a:spcAft>
              <a:buSzPts val="1300"/>
              <a:buFont typeface="Fira Sans Extra Condensed"/>
              <a:buChar char="●"/>
            </a:pPr>
            <a:r>
              <a:rPr lang="en" sz="1300">
                <a:latin typeface="Fira Sans Extra Condensed"/>
                <a:ea typeface="Fira Sans Extra Condensed"/>
                <a:cs typeface="Fira Sans Extra Condensed"/>
                <a:sym typeface="Fira Sans Extra Condensed"/>
              </a:rPr>
              <a:t>Servers</a:t>
            </a:r>
            <a:endParaRPr sz="1300">
              <a:latin typeface="Fira Sans Extra Condensed"/>
              <a:ea typeface="Fira Sans Extra Condensed"/>
              <a:cs typeface="Fira Sans Extra Condensed"/>
              <a:sym typeface="Fira Sans Extra Condensed"/>
            </a:endParaRPr>
          </a:p>
          <a:p>
            <a:pPr indent="-311150" lvl="0" marL="457200" marR="0" rtl="0" algn="l">
              <a:lnSpc>
                <a:spcPct val="100000"/>
              </a:lnSpc>
              <a:spcBef>
                <a:spcPts val="0"/>
              </a:spcBef>
              <a:spcAft>
                <a:spcPts val="0"/>
              </a:spcAft>
              <a:buSzPts val="1300"/>
              <a:buFont typeface="Fira Sans Extra Condensed"/>
              <a:buChar char="●"/>
            </a:pPr>
            <a:r>
              <a:rPr lang="en" sz="1300">
                <a:latin typeface="Fira Sans Extra Condensed"/>
                <a:ea typeface="Fira Sans Extra Condensed"/>
                <a:cs typeface="Fira Sans Extra Condensed"/>
                <a:sym typeface="Fira Sans Extra Condensed"/>
              </a:rPr>
              <a:t>Data centers</a:t>
            </a:r>
            <a:endParaRPr sz="1300">
              <a:latin typeface="Fira Sans Extra Condensed"/>
              <a:ea typeface="Fira Sans Extra Condensed"/>
              <a:cs typeface="Fira Sans Extra Condensed"/>
              <a:sym typeface="Fira Sans Extra Condensed"/>
            </a:endParaRPr>
          </a:p>
        </p:txBody>
      </p:sp>
      <p:sp>
        <p:nvSpPr>
          <p:cNvPr id="119" name="Google Shape;119;p17"/>
          <p:cNvSpPr txBox="1"/>
          <p:nvPr/>
        </p:nvSpPr>
        <p:spPr>
          <a:xfrm>
            <a:off x="6060600" y="2848875"/>
            <a:ext cx="1214700" cy="324600"/>
          </a:xfrm>
          <a:prstGeom prst="rect">
            <a:avLst/>
          </a:prstGeom>
          <a:noFill/>
          <a:ln>
            <a:noFill/>
          </a:ln>
        </p:spPr>
        <p:txBody>
          <a:bodyPr anchorCtr="0" anchor="t" bIns="91425" lIns="91425" spcFirstLastPara="1" rIns="91425" wrap="square" tIns="91425">
            <a:noAutofit/>
          </a:bodyPr>
          <a:lstStyle/>
          <a:p>
            <a:pPr indent="0" lvl="0" marL="12700" marR="0" rtl="0" algn="ctr">
              <a:lnSpc>
                <a:spcPct val="100000"/>
              </a:lnSpc>
              <a:spcBef>
                <a:spcPts val="0"/>
              </a:spcBef>
              <a:spcAft>
                <a:spcPts val="0"/>
              </a:spcAft>
              <a:buNone/>
            </a:pPr>
            <a:r>
              <a:rPr b="1" lang="en" sz="1500">
                <a:solidFill>
                  <a:schemeClr val="accent3"/>
                </a:solidFill>
                <a:latin typeface="Fira Sans Extra Condensed"/>
                <a:ea typeface="Fira Sans Extra Condensed"/>
                <a:cs typeface="Fira Sans Extra Condensed"/>
                <a:sym typeface="Fira Sans Extra Condensed"/>
              </a:rPr>
              <a:t>Resource Aggregation</a:t>
            </a:r>
            <a:endParaRPr b="1" sz="1500">
              <a:solidFill>
                <a:schemeClr val="accent3"/>
              </a:solidFill>
              <a:latin typeface="Fira Sans Extra Condensed"/>
              <a:ea typeface="Fira Sans Extra Condensed"/>
              <a:cs typeface="Fira Sans Extra Condensed"/>
              <a:sym typeface="Fira Sans Extra Condensed"/>
            </a:endParaRPr>
          </a:p>
        </p:txBody>
      </p:sp>
      <p:sp>
        <p:nvSpPr>
          <p:cNvPr id="120" name="Google Shape;120;p17"/>
          <p:cNvSpPr/>
          <p:nvPr/>
        </p:nvSpPr>
        <p:spPr>
          <a:xfrm>
            <a:off x="7574829" y="1539848"/>
            <a:ext cx="1009249" cy="586480"/>
          </a:xfrm>
          <a:custGeom>
            <a:rect b="b" l="l" r="r" t="t"/>
            <a:pathLst>
              <a:path extrusionOk="0" h="21104" w="36317">
                <a:moveTo>
                  <a:pt x="11003" y="8071"/>
                </a:moveTo>
                <a:cubicBezTo>
                  <a:pt x="11128" y="7344"/>
                  <a:pt x="11203" y="6768"/>
                  <a:pt x="11354" y="6191"/>
                </a:cubicBezTo>
                <a:cubicBezTo>
                  <a:pt x="11454" y="5790"/>
                  <a:pt x="11630" y="5414"/>
                  <a:pt x="11780" y="5038"/>
                </a:cubicBezTo>
                <a:cubicBezTo>
                  <a:pt x="13008" y="2282"/>
                  <a:pt x="15214" y="778"/>
                  <a:pt x="18146" y="402"/>
                </a:cubicBezTo>
                <a:cubicBezTo>
                  <a:pt x="21028" y="1"/>
                  <a:pt x="23234" y="1254"/>
                  <a:pt x="24537" y="3886"/>
                </a:cubicBezTo>
                <a:cubicBezTo>
                  <a:pt x="25138" y="5064"/>
                  <a:pt x="25539" y="6342"/>
                  <a:pt x="25414" y="7695"/>
                </a:cubicBezTo>
                <a:cubicBezTo>
                  <a:pt x="25389" y="7921"/>
                  <a:pt x="25640" y="8146"/>
                  <a:pt x="25865" y="8146"/>
                </a:cubicBezTo>
                <a:cubicBezTo>
                  <a:pt x="26166" y="8121"/>
                  <a:pt x="26492" y="8071"/>
                  <a:pt x="26818" y="8046"/>
                </a:cubicBezTo>
                <a:cubicBezTo>
                  <a:pt x="28296" y="7896"/>
                  <a:pt x="29524" y="8372"/>
                  <a:pt x="30502" y="9500"/>
                </a:cubicBezTo>
                <a:cubicBezTo>
                  <a:pt x="30853" y="9901"/>
                  <a:pt x="31179" y="10352"/>
                  <a:pt x="31479" y="10803"/>
                </a:cubicBezTo>
                <a:cubicBezTo>
                  <a:pt x="32231" y="12006"/>
                  <a:pt x="32482" y="13259"/>
                  <a:pt x="31705" y="14562"/>
                </a:cubicBezTo>
                <a:cubicBezTo>
                  <a:pt x="31605" y="14713"/>
                  <a:pt x="31554" y="14913"/>
                  <a:pt x="31529" y="15089"/>
                </a:cubicBezTo>
                <a:cubicBezTo>
                  <a:pt x="31479" y="15314"/>
                  <a:pt x="31880" y="15640"/>
                  <a:pt x="32081" y="15515"/>
                </a:cubicBezTo>
                <a:cubicBezTo>
                  <a:pt x="32382" y="15314"/>
                  <a:pt x="32657" y="15089"/>
                  <a:pt x="33033" y="14788"/>
                </a:cubicBezTo>
                <a:cubicBezTo>
                  <a:pt x="33284" y="14888"/>
                  <a:pt x="33660" y="14963"/>
                  <a:pt x="33961" y="15164"/>
                </a:cubicBezTo>
                <a:cubicBezTo>
                  <a:pt x="34412" y="15465"/>
                  <a:pt x="34813" y="15841"/>
                  <a:pt x="35239" y="16166"/>
                </a:cubicBezTo>
                <a:cubicBezTo>
                  <a:pt x="36216" y="16918"/>
                  <a:pt x="36316" y="17946"/>
                  <a:pt x="36016" y="19023"/>
                </a:cubicBezTo>
                <a:cubicBezTo>
                  <a:pt x="35940" y="19324"/>
                  <a:pt x="35765" y="19625"/>
                  <a:pt x="35565" y="19851"/>
                </a:cubicBezTo>
                <a:cubicBezTo>
                  <a:pt x="34913" y="20653"/>
                  <a:pt x="34036" y="21003"/>
                  <a:pt x="33033" y="21104"/>
                </a:cubicBezTo>
                <a:cubicBezTo>
                  <a:pt x="32783" y="21104"/>
                  <a:pt x="32507" y="21104"/>
                  <a:pt x="32231" y="21104"/>
                </a:cubicBezTo>
                <a:cubicBezTo>
                  <a:pt x="23785" y="21079"/>
                  <a:pt x="15339" y="21079"/>
                  <a:pt x="6893" y="21079"/>
                </a:cubicBezTo>
                <a:cubicBezTo>
                  <a:pt x="5965" y="21079"/>
                  <a:pt x="5063" y="21079"/>
                  <a:pt x="4136" y="21079"/>
                </a:cubicBezTo>
                <a:cubicBezTo>
                  <a:pt x="1805" y="21104"/>
                  <a:pt x="0" y="19349"/>
                  <a:pt x="51" y="17018"/>
                </a:cubicBezTo>
                <a:cubicBezTo>
                  <a:pt x="51" y="16442"/>
                  <a:pt x="151" y="15841"/>
                  <a:pt x="326" y="15264"/>
                </a:cubicBezTo>
                <a:cubicBezTo>
                  <a:pt x="652" y="14211"/>
                  <a:pt x="1429" y="13585"/>
                  <a:pt x="2557" y="13535"/>
                </a:cubicBezTo>
                <a:cubicBezTo>
                  <a:pt x="3108" y="13535"/>
                  <a:pt x="3660" y="13560"/>
                  <a:pt x="4211" y="13560"/>
                </a:cubicBezTo>
                <a:cubicBezTo>
                  <a:pt x="4587" y="13585"/>
                  <a:pt x="4938" y="13610"/>
                  <a:pt x="5314" y="13610"/>
                </a:cubicBezTo>
                <a:cubicBezTo>
                  <a:pt x="5815" y="13610"/>
                  <a:pt x="6041" y="13209"/>
                  <a:pt x="5740" y="12783"/>
                </a:cubicBezTo>
                <a:cubicBezTo>
                  <a:pt x="5389" y="12257"/>
                  <a:pt x="5264" y="11705"/>
                  <a:pt x="5289" y="11079"/>
                </a:cubicBezTo>
                <a:cubicBezTo>
                  <a:pt x="5364" y="9600"/>
                  <a:pt x="6015" y="8572"/>
                  <a:pt x="7419" y="8021"/>
                </a:cubicBezTo>
                <a:cubicBezTo>
                  <a:pt x="8371" y="7670"/>
                  <a:pt x="9299" y="7545"/>
                  <a:pt x="10251" y="7845"/>
                </a:cubicBezTo>
                <a:cubicBezTo>
                  <a:pt x="10477" y="7896"/>
                  <a:pt x="10677" y="7971"/>
                  <a:pt x="11003" y="8071"/>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121" name="Google Shape;121;p17"/>
          <p:cNvSpPr/>
          <p:nvPr/>
        </p:nvSpPr>
        <p:spPr>
          <a:xfrm>
            <a:off x="7548373" y="1514087"/>
            <a:ext cx="1062162" cy="635224"/>
          </a:xfrm>
          <a:custGeom>
            <a:rect b="b" l="l" r="r" t="t"/>
            <a:pathLst>
              <a:path extrusionOk="0" h="22858" w="38221">
                <a:moveTo>
                  <a:pt x="11955" y="8998"/>
                </a:moveTo>
                <a:cubicBezTo>
                  <a:pt x="11629" y="8898"/>
                  <a:pt x="11429" y="8823"/>
                  <a:pt x="11203" y="8772"/>
                </a:cubicBezTo>
                <a:cubicBezTo>
                  <a:pt x="10251" y="8472"/>
                  <a:pt x="9323" y="8597"/>
                  <a:pt x="8371" y="8948"/>
                </a:cubicBezTo>
                <a:cubicBezTo>
                  <a:pt x="6967" y="9499"/>
                  <a:pt x="6316" y="10527"/>
                  <a:pt x="6241" y="12006"/>
                </a:cubicBezTo>
                <a:cubicBezTo>
                  <a:pt x="6216" y="12632"/>
                  <a:pt x="6341" y="13184"/>
                  <a:pt x="6692" y="13710"/>
                </a:cubicBezTo>
                <a:cubicBezTo>
                  <a:pt x="6993" y="14136"/>
                  <a:pt x="6767" y="14537"/>
                  <a:pt x="6266" y="14537"/>
                </a:cubicBezTo>
                <a:cubicBezTo>
                  <a:pt x="5890" y="14537"/>
                  <a:pt x="5539" y="14512"/>
                  <a:pt x="5163" y="14487"/>
                </a:cubicBezTo>
                <a:cubicBezTo>
                  <a:pt x="4612" y="14487"/>
                  <a:pt x="4060" y="14462"/>
                  <a:pt x="3509" y="14462"/>
                </a:cubicBezTo>
                <a:cubicBezTo>
                  <a:pt x="2381" y="14512"/>
                  <a:pt x="1604" y="15138"/>
                  <a:pt x="1278" y="16191"/>
                </a:cubicBezTo>
                <a:cubicBezTo>
                  <a:pt x="1103" y="16768"/>
                  <a:pt x="1003" y="17369"/>
                  <a:pt x="1003" y="17945"/>
                </a:cubicBezTo>
                <a:cubicBezTo>
                  <a:pt x="952" y="20276"/>
                  <a:pt x="2757" y="22031"/>
                  <a:pt x="5088" y="22006"/>
                </a:cubicBezTo>
                <a:cubicBezTo>
                  <a:pt x="6015" y="22006"/>
                  <a:pt x="6917" y="22006"/>
                  <a:pt x="7845" y="22006"/>
                </a:cubicBezTo>
                <a:cubicBezTo>
                  <a:pt x="16291" y="22006"/>
                  <a:pt x="24737" y="22006"/>
                  <a:pt x="33183" y="22031"/>
                </a:cubicBezTo>
                <a:cubicBezTo>
                  <a:pt x="33459" y="22031"/>
                  <a:pt x="33735" y="22031"/>
                  <a:pt x="33985" y="22031"/>
                </a:cubicBezTo>
                <a:cubicBezTo>
                  <a:pt x="34988" y="21930"/>
                  <a:pt x="35865" y="21580"/>
                  <a:pt x="36517" y="20778"/>
                </a:cubicBezTo>
                <a:cubicBezTo>
                  <a:pt x="36717" y="20552"/>
                  <a:pt x="36892" y="20251"/>
                  <a:pt x="36968" y="19950"/>
                </a:cubicBezTo>
                <a:cubicBezTo>
                  <a:pt x="37268" y="18873"/>
                  <a:pt x="37168" y="17845"/>
                  <a:pt x="36191" y="17093"/>
                </a:cubicBezTo>
                <a:cubicBezTo>
                  <a:pt x="35765" y="16768"/>
                  <a:pt x="35364" y="16392"/>
                  <a:pt x="34913" y="16091"/>
                </a:cubicBezTo>
                <a:cubicBezTo>
                  <a:pt x="34612" y="15890"/>
                  <a:pt x="34236" y="15815"/>
                  <a:pt x="33985" y="15715"/>
                </a:cubicBezTo>
                <a:cubicBezTo>
                  <a:pt x="33609" y="16016"/>
                  <a:pt x="33334" y="16241"/>
                  <a:pt x="33033" y="16442"/>
                </a:cubicBezTo>
                <a:cubicBezTo>
                  <a:pt x="32832" y="16567"/>
                  <a:pt x="32431" y="16241"/>
                  <a:pt x="32481" y="16016"/>
                </a:cubicBezTo>
                <a:cubicBezTo>
                  <a:pt x="32506" y="15840"/>
                  <a:pt x="32557" y="15640"/>
                  <a:pt x="32657" y="15489"/>
                </a:cubicBezTo>
                <a:cubicBezTo>
                  <a:pt x="33434" y="14186"/>
                  <a:pt x="33183" y="12933"/>
                  <a:pt x="32431" y="11730"/>
                </a:cubicBezTo>
                <a:cubicBezTo>
                  <a:pt x="32131" y="11279"/>
                  <a:pt x="31805" y="10828"/>
                  <a:pt x="31454" y="10427"/>
                </a:cubicBezTo>
                <a:cubicBezTo>
                  <a:pt x="30476" y="9299"/>
                  <a:pt x="29248" y="8823"/>
                  <a:pt x="27770" y="8973"/>
                </a:cubicBezTo>
                <a:cubicBezTo>
                  <a:pt x="27444" y="8998"/>
                  <a:pt x="27118" y="9048"/>
                  <a:pt x="26817" y="9073"/>
                </a:cubicBezTo>
                <a:cubicBezTo>
                  <a:pt x="26592" y="9073"/>
                  <a:pt x="26341" y="8848"/>
                  <a:pt x="26366" y="8622"/>
                </a:cubicBezTo>
                <a:cubicBezTo>
                  <a:pt x="26491" y="7269"/>
                  <a:pt x="26090" y="5991"/>
                  <a:pt x="25489" y="4813"/>
                </a:cubicBezTo>
                <a:cubicBezTo>
                  <a:pt x="24186" y="2181"/>
                  <a:pt x="21980" y="928"/>
                  <a:pt x="19098" y="1329"/>
                </a:cubicBezTo>
                <a:cubicBezTo>
                  <a:pt x="16166" y="1705"/>
                  <a:pt x="13960" y="3209"/>
                  <a:pt x="12732" y="5965"/>
                </a:cubicBezTo>
                <a:cubicBezTo>
                  <a:pt x="12582" y="6341"/>
                  <a:pt x="12406" y="6717"/>
                  <a:pt x="12306" y="7118"/>
                </a:cubicBezTo>
                <a:cubicBezTo>
                  <a:pt x="12155" y="7695"/>
                  <a:pt x="12080" y="8271"/>
                  <a:pt x="11955" y="8998"/>
                </a:cubicBezTo>
                <a:close/>
                <a:moveTo>
                  <a:pt x="11328" y="7870"/>
                </a:moveTo>
                <a:cubicBezTo>
                  <a:pt x="11454" y="7394"/>
                  <a:pt x="11554" y="7068"/>
                  <a:pt x="11629" y="6717"/>
                </a:cubicBezTo>
                <a:cubicBezTo>
                  <a:pt x="12456" y="3584"/>
                  <a:pt x="14511" y="1680"/>
                  <a:pt x="17519" y="727"/>
                </a:cubicBezTo>
                <a:cubicBezTo>
                  <a:pt x="18095" y="552"/>
                  <a:pt x="18672" y="452"/>
                  <a:pt x="19273" y="376"/>
                </a:cubicBezTo>
                <a:cubicBezTo>
                  <a:pt x="22206" y="0"/>
                  <a:pt x="24311" y="1329"/>
                  <a:pt x="25915" y="3660"/>
                </a:cubicBezTo>
                <a:cubicBezTo>
                  <a:pt x="26542" y="4562"/>
                  <a:pt x="26943" y="5590"/>
                  <a:pt x="27168" y="6692"/>
                </a:cubicBezTo>
                <a:cubicBezTo>
                  <a:pt x="27243" y="7143"/>
                  <a:pt x="27369" y="7569"/>
                  <a:pt x="27494" y="8046"/>
                </a:cubicBezTo>
                <a:cubicBezTo>
                  <a:pt x="27845" y="8071"/>
                  <a:pt x="28171" y="8096"/>
                  <a:pt x="28471" y="8096"/>
                </a:cubicBezTo>
                <a:cubicBezTo>
                  <a:pt x="29750" y="8071"/>
                  <a:pt x="30802" y="8572"/>
                  <a:pt x="31730" y="9374"/>
                </a:cubicBezTo>
                <a:cubicBezTo>
                  <a:pt x="32506" y="10101"/>
                  <a:pt x="33108" y="10953"/>
                  <a:pt x="33609" y="11905"/>
                </a:cubicBezTo>
                <a:cubicBezTo>
                  <a:pt x="33885" y="12382"/>
                  <a:pt x="34035" y="12908"/>
                  <a:pt x="34060" y="13484"/>
                </a:cubicBezTo>
                <a:cubicBezTo>
                  <a:pt x="34060" y="13835"/>
                  <a:pt x="34060" y="14211"/>
                  <a:pt x="34060" y="14462"/>
                </a:cubicBezTo>
                <a:cubicBezTo>
                  <a:pt x="34336" y="14863"/>
                  <a:pt x="34662" y="14888"/>
                  <a:pt x="34938" y="15038"/>
                </a:cubicBezTo>
                <a:cubicBezTo>
                  <a:pt x="35965" y="15514"/>
                  <a:pt x="36792" y="16216"/>
                  <a:pt x="37469" y="17093"/>
                </a:cubicBezTo>
                <a:cubicBezTo>
                  <a:pt x="37945" y="17695"/>
                  <a:pt x="38221" y="18346"/>
                  <a:pt x="37995" y="19148"/>
                </a:cubicBezTo>
                <a:cubicBezTo>
                  <a:pt x="37920" y="19349"/>
                  <a:pt x="37920" y="19600"/>
                  <a:pt x="37895" y="19825"/>
                </a:cubicBezTo>
                <a:cubicBezTo>
                  <a:pt x="37644" y="21304"/>
                  <a:pt x="36717" y="22281"/>
                  <a:pt x="35263" y="22657"/>
                </a:cubicBezTo>
                <a:cubicBezTo>
                  <a:pt x="34486" y="22833"/>
                  <a:pt x="33709" y="22833"/>
                  <a:pt x="32933" y="22833"/>
                </a:cubicBezTo>
                <a:cubicBezTo>
                  <a:pt x="27669" y="22833"/>
                  <a:pt x="22381" y="22858"/>
                  <a:pt x="17118" y="22858"/>
                </a:cubicBezTo>
                <a:cubicBezTo>
                  <a:pt x="13384" y="22858"/>
                  <a:pt x="9674" y="22858"/>
                  <a:pt x="5965" y="22858"/>
                </a:cubicBezTo>
                <a:cubicBezTo>
                  <a:pt x="5414" y="22833"/>
                  <a:pt x="4862" y="22833"/>
                  <a:pt x="4311" y="22783"/>
                </a:cubicBezTo>
                <a:cubicBezTo>
                  <a:pt x="2005" y="22607"/>
                  <a:pt x="201" y="20803"/>
                  <a:pt x="75" y="18497"/>
                </a:cubicBezTo>
                <a:cubicBezTo>
                  <a:pt x="0" y="17645"/>
                  <a:pt x="50" y="16768"/>
                  <a:pt x="326" y="15915"/>
                </a:cubicBezTo>
                <a:cubicBezTo>
                  <a:pt x="852" y="14412"/>
                  <a:pt x="2005" y="13509"/>
                  <a:pt x="3609" y="13434"/>
                </a:cubicBezTo>
                <a:cubicBezTo>
                  <a:pt x="4110" y="13409"/>
                  <a:pt x="4612" y="13434"/>
                  <a:pt x="5188" y="13434"/>
                </a:cubicBezTo>
                <a:cubicBezTo>
                  <a:pt x="5238" y="13108"/>
                  <a:pt x="5288" y="12858"/>
                  <a:pt x="5288" y="12607"/>
                </a:cubicBezTo>
                <a:cubicBezTo>
                  <a:pt x="5288" y="11905"/>
                  <a:pt x="5313" y="11229"/>
                  <a:pt x="5514" y="10552"/>
                </a:cubicBezTo>
                <a:cubicBezTo>
                  <a:pt x="5790" y="9675"/>
                  <a:pt x="6316" y="8998"/>
                  <a:pt x="7093" y="8547"/>
                </a:cubicBezTo>
                <a:cubicBezTo>
                  <a:pt x="8145" y="7920"/>
                  <a:pt x="9248" y="7569"/>
                  <a:pt x="10501" y="7745"/>
                </a:cubicBezTo>
                <a:cubicBezTo>
                  <a:pt x="10727" y="7795"/>
                  <a:pt x="10952" y="7820"/>
                  <a:pt x="11328" y="7870"/>
                </a:cubicBezTo>
                <a:close/>
              </a:path>
            </a:pathLst>
          </a:custGeom>
          <a:gradFill>
            <a:gsLst>
              <a:gs pos="0">
                <a:srgbClr val="ADD8EB"/>
              </a:gs>
              <a:gs pos="100000">
                <a:srgbClr val="4BA4CA"/>
              </a:gs>
            </a:gsLst>
            <a:path path="circle">
              <a:fillToRect b="50%" l="50%" r="50%" t="50%"/>
            </a:path>
            <a:tileRect/>
          </a:gra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122" name="Google Shape;122;p17"/>
          <p:cNvSpPr/>
          <p:nvPr/>
        </p:nvSpPr>
        <p:spPr>
          <a:xfrm>
            <a:off x="7831831" y="2211282"/>
            <a:ext cx="493856" cy="561386"/>
          </a:xfrm>
          <a:custGeom>
            <a:rect b="b" l="l" r="r" t="t"/>
            <a:pathLst>
              <a:path extrusionOk="0" h="20201" w="17771">
                <a:moveTo>
                  <a:pt x="8848" y="20201"/>
                </a:moveTo>
                <a:cubicBezTo>
                  <a:pt x="8196" y="19499"/>
                  <a:pt x="7620" y="18948"/>
                  <a:pt x="7118" y="18346"/>
                </a:cubicBezTo>
                <a:cubicBezTo>
                  <a:pt x="4763" y="15464"/>
                  <a:pt x="2331" y="12657"/>
                  <a:pt x="26" y="9725"/>
                </a:cubicBezTo>
                <a:cubicBezTo>
                  <a:pt x="1" y="9700"/>
                  <a:pt x="51" y="9624"/>
                  <a:pt x="51" y="9574"/>
                </a:cubicBezTo>
                <a:cubicBezTo>
                  <a:pt x="151" y="9349"/>
                  <a:pt x="377" y="9424"/>
                  <a:pt x="552" y="9424"/>
                </a:cubicBezTo>
                <a:cubicBezTo>
                  <a:pt x="2131" y="9399"/>
                  <a:pt x="3710" y="9399"/>
                  <a:pt x="5264" y="9374"/>
                </a:cubicBezTo>
                <a:cubicBezTo>
                  <a:pt x="5890" y="9374"/>
                  <a:pt x="6016" y="9223"/>
                  <a:pt x="6016" y="8622"/>
                </a:cubicBezTo>
                <a:cubicBezTo>
                  <a:pt x="5940" y="6567"/>
                  <a:pt x="5915" y="4487"/>
                  <a:pt x="5890" y="2431"/>
                </a:cubicBezTo>
                <a:cubicBezTo>
                  <a:pt x="5865" y="1905"/>
                  <a:pt x="5840" y="1354"/>
                  <a:pt x="5865" y="827"/>
                </a:cubicBezTo>
                <a:cubicBezTo>
                  <a:pt x="5865" y="577"/>
                  <a:pt x="5915" y="351"/>
                  <a:pt x="5940" y="151"/>
                </a:cubicBezTo>
                <a:cubicBezTo>
                  <a:pt x="7118" y="0"/>
                  <a:pt x="10502" y="0"/>
                  <a:pt x="11705" y="151"/>
                </a:cubicBezTo>
                <a:cubicBezTo>
                  <a:pt x="12006" y="401"/>
                  <a:pt x="11930" y="777"/>
                  <a:pt x="11930" y="1103"/>
                </a:cubicBezTo>
                <a:cubicBezTo>
                  <a:pt x="11855" y="3660"/>
                  <a:pt x="11805" y="6216"/>
                  <a:pt x="11730" y="8747"/>
                </a:cubicBezTo>
                <a:cubicBezTo>
                  <a:pt x="11730" y="9098"/>
                  <a:pt x="11905" y="9324"/>
                  <a:pt x="12231" y="9349"/>
                </a:cubicBezTo>
                <a:cubicBezTo>
                  <a:pt x="12382" y="9374"/>
                  <a:pt x="12532" y="9374"/>
                  <a:pt x="12682" y="9374"/>
                </a:cubicBezTo>
                <a:cubicBezTo>
                  <a:pt x="14086" y="9374"/>
                  <a:pt x="15514" y="9399"/>
                  <a:pt x="16943" y="9424"/>
                </a:cubicBezTo>
                <a:cubicBezTo>
                  <a:pt x="17169" y="9424"/>
                  <a:pt x="17419" y="9449"/>
                  <a:pt x="17620" y="9449"/>
                </a:cubicBezTo>
                <a:cubicBezTo>
                  <a:pt x="17770" y="9700"/>
                  <a:pt x="17695" y="9875"/>
                  <a:pt x="17570" y="10025"/>
                </a:cubicBezTo>
                <a:cubicBezTo>
                  <a:pt x="17394" y="10276"/>
                  <a:pt x="17194" y="10502"/>
                  <a:pt x="17018" y="10727"/>
                </a:cubicBezTo>
                <a:cubicBezTo>
                  <a:pt x="15038" y="13083"/>
                  <a:pt x="13058" y="15464"/>
                  <a:pt x="11053" y="17820"/>
                </a:cubicBezTo>
                <a:cubicBezTo>
                  <a:pt x="10402" y="18622"/>
                  <a:pt x="9750" y="19399"/>
                  <a:pt x="8848" y="20201"/>
                </a:cubicBezTo>
                <a:close/>
              </a:path>
            </a:pathLst>
          </a:custGeom>
          <a:gradFill>
            <a:gsLst>
              <a:gs pos="0">
                <a:srgbClr val="ADD8EB"/>
              </a:gs>
              <a:gs pos="100000">
                <a:srgbClr val="4BA4CA"/>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p:txBody>
      </p:sp>
      <p:sp>
        <p:nvSpPr>
          <p:cNvPr id="123" name="Google Shape;123;p17"/>
          <p:cNvSpPr txBox="1"/>
          <p:nvPr/>
        </p:nvSpPr>
        <p:spPr>
          <a:xfrm>
            <a:off x="7420150" y="3873050"/>
            <a:ext cx="1436100" cy="691800"/>
          </a:xfrm>
          <a:prstGeom prst="rect">
            <a:avLst/>
          </a:prstGeom>
          <a:noFill/>
          <a:ln>
            <a:noFill/>
          </a:ln>
        </p:spPr>
        <p:txBody>
          <a:bodyPr anchorCtr="0" anchor="t" bIns="0" lIns="0" spcFirstLastPara="1" rIns="0" wrap="square" tIns="6700">
            <a:noAutofit/>
          </a:bodyPr>
          <a:lstStyle/>
          <a:p>
            <a:pPr indent="-311150" lvl="0" marL="457200" marR="0" rtl="0" algn="l">
              <a:lnSpc>
                <a:spcPct val="100000"/>
              </a:lnSpc>
              <a:spcBef>
                <a:spcPts val="0"/>
              </a:spcBef>
              <a:spcAft>
                <a:spcPts val="0"/>
              </a:spcAft>
              <a:buSzPts val="1300"/>
              <a:buFont typeface="Fira Sans Extra Condensed"/>
              <a:buChar char="●"/>
            </a:pPr>
            <a:r>
              <a:rPr lang="en" sz="1300">
                <a:latin typeface="Fira Sans Extra Condensed"/>
                <a:ea typeface="Fira Sans Extra Condensed"/>
                <a:cs typeface="Fira Sans Extra Condensed"/>
                <a:sym typeface="Fira Sans Extra Condensed"/>
              </a:rPr>
              <a:t>Task Computing</a:t>
            </a:r>
            <a:endParaRPr sz="1300">
              <a:latin typeface="Fira Sans Extra Condensed"/>
              <a:ea typeface="Fira Sans Extra Condensed"/>
              <a:cs typeface="Fira Sans Extra Condensed"/>
              <a:sym typeface="Fira Sans Extra Condensed"/>
            </a:endParaRPr>
          </a:p>
          <a:p>
            <a:pPr indent="-311150" lvl="0" marL="457200" marR="0" rtl="0" algn="l">
              <a:lnSpc>
                <a:spcPct val="100000"/>
              </a:lnSpc>
              <a:spcBef>
                <a:spcPts val="0"/>
              </a:spcBef>
              <a:spcAft>
                <a:spcPts val="0"/>
              </a:spcAft>
              <a:buSzPts val="1300"/>
              <a:buFont typeface="Fira Sans Extra Condensed"/>
              <a:buChar char="●"/>
            </a:pPr>
            <a:r>
              <a:rPr lang="en" sz="1300">
                <a:latin typeface="Fira Sans Extra Condensed"/>
                <a:ea typeface="Fira Sans Extra Condensed"/>
                <a:cs typeface="Fira Sans Extra Condensed"/>
                <a:sym typeface="Fira Sans Extra Condensed"/>
              </a:rPr>
              <a:t>Thread Computing</a:t>
            </a:r>
            <a:endParaRPr sz="1300">
              <a:latin typeface="Fira Sans Extra Condensed"/>
              <a:ea typeface="Fira Sans Extra Condensed"/>
              <a:cs typeface="Fira Sans Extra Condensed"/>
              <a:sym typeface="Fira Sans Extra Condensed"/>
            </a:endParaRPr>
          </a:p>
          <a:p>
            <a:pPr indent="-311150" lvl="0" marL="457200" marR="0" rtl="0" algn="l">
              <a:lnSpc>
                <a:spcPct val="100000"/>
              </a:lnSpc>
              <a:spcBef>
                <a:spcPts val="0"/>
              </a:spcBef>
              <a:spcAft>
                <a:spcPts val="0"/>
              </a:spcAft>
              <a:buSzPts val="1300"/>
              <a:buFont typeface="Fira Sans Extra Condensed"/>
              <a:buChar char="●"/>
            </a:pPr>
            <a:r>
              <a:rPr lang="en" sz="1300">
                <a:latin typeface="Fira Sans Extra Condensed"/>
                <a:ea typeface="Fira Sans Extra Condensed"/>
                <a:cs typeface="Fira Sans Extra Condensed"/>
                <a:sym typeface="Fira Sans Extra Condensed"/>
              </a:rPr>
              <a:t>MapReduce</a:t>
            </a:r>
            <a:endParaRPr sz="1300">
              <a:solidFill>
                <a:srgbClr val="000000"/>
              </a:solidFill>
              <a:latin typeface="Fira Sans Extra Condensed"/>
              <a:ea typeface="Fira Sans Extra Condensed"/>
              <a:cs typeface="Fira Sans Extra Condensed"/>
              <a:sym typeface="Fira Sans Extra Condensed"/>
            </a:endParaRPr>
          </a:p>
        </p:txBody>
      </p:sp>
      <p:sp>
        <p:nvSpPr>
          <p:cNvPr id="124" name="Google Shape;124;p17"/>
          <p:cNvSpPr txBox="1"/>
          <p:nvPr/>
        </p:nvSpPr>
        <p:spPr>
          <a:xfrm>
            <a:off x="7465050" y="2848875"/>
            <a:ext cx="1304700" cy="324600"/>
          </a:xfrm>
          <a:prstGeom prst="rect">
            <a:avLst/>
          </a:prstGeom>
          <a:noFill/>
          <a:ln>
            <a:noFill/>
          </a:ln>
        </p:spPr>
        <p:txBody>
          <a:bodyPr anchorCtr="0" anchor="t" bIns="91425" lIns="91425" spcFirstLastPara="1" rIns="91425" wrap="square" tIns="91425">
            <a:noAutofit/>
          </a:bodyPr>
          <a:lstStyle/>
          <a:p>
            <a:pPr indent="0" lvl="0" marL="12700" marR="0" rtl="0" algn="ctr">
              <a:lnSpc>
                <a:spcPct val="100000"/>
              </a:lnSpc>
              <a:spcBef>
                <a:spcPts val="0"/>
              </a:spcBef>
              <a:spcAft>
                <a:spcPts val="0"/>
              </a:spcAft>
              <a:buNone/>
            </a:pPr>
            <a:r>
              <a:rPr b="1" lang="en" sz="1500">
                <a:solidFill>
                  <a:schemeClr val="accent2"/>
                </a:solidFill>
                <a:latin typeface="Fira Sans Extra Condensed"/>
                <a:ea typeface="Fira Sans Extra Condensed"/>
                <a:cs typeface="Fira Sans Extra Condensed"/>
                <a:sym typeface="Fira Sans Extra Condensed"/>
              </a:rPr>
              <a:t>Programming Models</a:t>
            </a:r>
            <a:endParaRPr b="1" sz="1500">
              <a:solidFill>
                <a:schemeClr val="accent2"/>
              </a:solidFill>
              <a:latin typeface="Fira Sans Extra Condensed"/>
              <a:ea typeface="Fira Sans Extra Condensed"/>
              <a:cs typeface="Fira Sans Extra Condensed"/>
              <a:sym typeface="Fira Sans Extra Condensed"/>
            </a:endParaRPr>
          </a:p>
        </p:txBody>
      </p:sp>
      <p:sp>
        <p:nvSpPr>
          <p:cNvPr id="125" name="Google Shape;125;p17"/>
          <p:cNvSpPr txBox="1"/>
          <p:nvPr/>
        </p:nvSpPr>
        <p:spPr>
          <a:xfrm>
            <a:off x="4114000" y="1738804"/>
            <a:ext cx="1174200" cy="324600"/>
          </a:xfrm>
          <a:prstGeom prst="rect">
            <a:avLst/>
          </a:prstGeom>
          <a:noFill/>
          <a:ln>
            <a:noFill/>
          </a:ln>
        </p:spPr>
        <p:txBody>
          <a:bodyPr anchorCtr="0" anchor="t" bIns="91425" lIns="91425" spcFirstLastPara="1" rIns="91425" wrap="square" tIns="91425">
            <a:noAutofit/>
          </a:bodyPr>
          <a:lstStyle/>
          <a:p>
            <a:pPr indent="0" lvl="0" marL="12700" marR="0" rtl="0" algn="ctr">
              <a:lnSpc>
                <a:spcPct val="100000"/>
              </a:lnSpc>
              <a:spcBef>
                <a:spcPts val="0"/>
              </a:spcBef>
              <a:spcAft>
                <a:spcPts val="0"/>
              </a:spcAft>
              <a:buNone/>
            </a:pPr>
            <a:r>
              <a:t/>
            </a:r>
            <a:endParaRPr b="1" sz="1900">
              <a:solidFill>
                <a:schemeClr val="lt1"/>
              </a:solidFill>
              <a:latin typeface="Fira Sans Extra Condensed"/>
              <a:ea typeface="Fira Sans Extra Condensed"/>
              <a:cs typeface="Fira Sans Extra Condensed"/>
              <a:sym typeface="Fira Sans Extra Condensed"/>
            </a:endParaRPr>
          </a:p>
        </p:txBody>
      </p:sp>
      <p:sp>
        <p:nvSpPr>
          <p:cNvPr id="126" name="Google Shape;126;p17"/>
          <p:cNvSpPr txBox="1"/>
          <p:nvPr/>
        </p:nvSpPr>
        <p:spPr>
          <a:xfrm>
            <a:off x="3127225" y="2389104"/>
            <a:ext cx="1174200" cy="324600"/>
          </a:xfrm>
          <a:prstGeom prst="rect">
            <a:avLst/>
          </a:prstGeom>
          <a:noFill/>
          <a:ln>
            <a:noFill/>
          </a:ln>
        </p:spPr>
        <p:txBody>
          <a:bodyPr anchorCtr="0" anchor="t" bIns="91425" lIns="91425" spcFirstLastPara="1" rIns="91425" wrap="square" tIns="91425">
            <a:noAutofit/>
          </a:bodyPr>
          <a:lstStyle/>
          <a:p>
            <a:pPr indent="0" lvl="0" marL="12700" marR="0" rtl="0" algn="ctr">
              <a:lnSpc>
                <a:spcPct val="100000"/>
              </a:lnSpc>
              <a:spcBef>
                <a:spcPts val="0"/>
              </a:spcBef>
              <a:spcAft>
                <a:spcPts val="0"/>
              </a:spcAft>
              <a:buNone/>
            </a:pPr>
            <a:r>
              <a:t/>
            </a:r>
            <a:endParaRPr b="1" sz="1900">
              <a:solidFill>
                <a:schemeClr val="lt1"/>
              </a:solidFill>
              <a:latin typeface="Fira Sans Extra Condensed"/>
              <a:ea typeface="Fira Sans Extra Condensed"/>
              <a:cs typeface="Fira Sans Extra Condensed"/>
              <a:sym typeface="Fira Sans Extra Condensed"/>
            </a:endParaRPr>
          </a:p>
        </p:txBody>
      </p:sp>
      <p:sp>
        <p:nvSpPr>
          <p:cNvPr id="127" name="Google Shape;127;p17"/>
          <p:cNvSpPr txBox="1"/>
          <p:nvPr/>
        </p:nvSpPr>
        <p:spPr>
          <a:xfrm>
            <a:off x="4071800" y="3471554"/>
            <a:ext cx="1174200" cy="324600"/>
          </a:xfrm>
          <a:prstGeom prst="rect">
            <a:avLst/>
          </a:prstGeom>
          <a:noFill/>
          <a:ln>
            <a:noFill/>
          </a:ln>
        </p:spPr>
        <p:txBody>
          <a:bodyPr anchorCtr="0" anchor="t" bIns="91425" lIns="91425" spcFirstLastPara="1" rIns="91425" wrap="square" tIns="91425">
            <a:noAutofit/>
          </a:bodyPr>
          <a:lstStyle/>
          <a:p>
            <a:pPr indent="0" lvl="0" marL="12700" marR="0" rtl="0" algn="ctr">
              <a:lnSpc>
                <a:spcPct val="100000"/>
              </a:lnSpc>
              <a:spcBef>
                <a:spcPts val="0"/>
              </a:spcBef>
              <a:spcAft>
                <a:spcPts val="0"/>
              </a:spcAft>
              <a:buNone/>
            </a:pPr>
            <a:r>
              <a:t/>
            </a:r>
            <a:endParaRPr b="1" sz="1900">
              <a:solidFill>
                <a:schemeClr val="lt1"/>
              </a:solidFill>
              <a:latin typeface="Fira Sans Extra Condensed"/>
              <a:ea typeface="Fira Sans Extra Condensed"/>
              <a:cs typeface="Fira Sans Extra Condensed"/>
              <a:sym typeface="Fira Sans Extra Condensed"/>
            </a:endParaRPr>
          </a:p>
        </p:txBody>
      </p:sp>
      <p:sp>
        <p:nvSpPr>
          <p:cNvPr id="128" name="Google Shape;128;p17"/>
          <p:cNvSpPr txBox="1"/>
          <p:nvPr/>
        </p:nvSpPr>
        <p:spPr>
          <a:xfrm>
            <a:off x="4814400" y="2466792"/>
            <a:ext cx="1174200" cy="324600"/>
          </a:xfrm>
          <a:prstGeom prst="rect">
            <a:avLst/>
          </a:prstGeom>
          <a:noFill/>
          <a:ln>
            <a:noFill/>
          </a:ln>
        </p:spPr>
        <p:txBody>
          <a:bodyPr anchorCtr="0" anchor="t" bIns="91425" lIns="91425" spcFirstLastPara="1" rIns="91425" wrap="square" tIns="91425">
            <a:noAutofit/>
          </a:bodyPr>
          <a:lstStyle/>
          <a:p>
            <a:pPr indent="0" lvl="0" marL="12700" marR="0" rtl="0" algn="ctr">
              <a:lnSpc>
                <a:spcPct val="100000"/>
              </a:lnSpc>
              <a:spcBef>
                <a:spcPts val="0"/>
              </a:spcBef>
              <a:spcAft>
                <a:spcPts val="0"/>
              </a:spcAft>
              <a:buNone/>
            </a:pPr>
            <a:r>
              <a:t/>
            </a:r>
            <a:endParaRPr b="1" sz="1900">
              <a:solidFill>
                <a:schemeClr val="lt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txBox="1"/>
          <p:nvPr>
            <p:ph type="title"/>
          </p:nvPr>
        </p:nvSpPr>
        <p:spPr>
          <a:xfrm>
            <a:off x="457200" y="3981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Architecture</a:t>
            </a:r>
            <a:endParaRPr/>
          </a:p>
        </p:txBody>
      </p:sp>
      <p:pic>
        <p:nvPicPr>
          <p:cNvPr id="134" name="Google Shape;134;p18"/>
          <p:cNvPicPr preferRelativeResize="0"/>
          <p:nvPr/>
        </p:nvPicPr>
        <p:blipFill>
          <a:blip r:embed="rId3">
            <a:alphaModFix/>
          </a:blip>
          <a:stretch>
            <a:fillRect/>
          </a:stretch>
        </p:blipFill>
        <p:spPr>
          <a:xfrm>
            <a:off x="2611000" y="1114100"/>
            <a:ext cx="3921992" cy="38678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457200" y="11177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Architecture</a:t>
            </a:r>
            <a:endParaRPr/>
          </a:p>
        </p:txBody>
      </p:sp>
      <p:pic>
        <p:nvPicPr>
          <p:cNvPr id="140" name="Google Shape;140;p19"/>
          <p:cNvPicPr preferRelativeResize="0"/>
          <p:nvPr/>
        </p:nvPicPr>
        <p:blipFill rotWithShape="1">
          <a:blip r:embed="rId3">
            <a:alphaModFix amt="89000"/>
          </a:blip>
          <a:srcRect b="17266" l="38317" r="22486" t="40692"/>
          <a:stretch/>
        </p:blipFill>
        <p:spPr>
          <a:xfrm>
            <a:off x="949625" y="626325"/>
            <a:ext cx="7244750" cy="43713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457200" y="3981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Architecture</a:t>
            </a:r>
            <a:endParaRPr/>
          </a:p>
        </p:txBody>
      </p:sp>
      <p:grpSp>
        <p:nvGrpSpPr>
          <p:cNvPr id="146" name="Google Shape;146;p20"/>
          <p:cNvGrpSpPr/>
          <p:nvPr/>
        </p:nvGrpSpPr>
        <p:grpSpPr>
          <a:xfrm rot="5400000">
            <a:off x="3799912" y="-781843"/>
            <a:ext cx="1345008" cy="2932635"/>
            <a:chOff x="589746" y="1504275"/>
            <a:chExt cx="1541203" cy="2932635"/>
          </a:xfrm>
        </p:grpSpPr>
        <p:sp>
          <p:nvSpPr>
            <p:cNvPr id="147" name="Google Shape;147;p20"/>
            <p:cNvSpPr/>
            <p:nvPr/>
          </p:nvSpPr>
          <p:spPr>
            <a:xfrm rot="5400000">
              <a:off x="870651" y="1259875"/>
              <a:ext cx="326488" cy="815287"/>
            </a:xfrm>
            <a:custGeom>
              <a:rect b="b" l="l" r="r" t="t"/>
              <a:pathLst>
                <a:path extrusionOk="0" h="41538" w="16302">
                  <a:moveTo>
                    <a:pt x="11756" y="0"/>
                  </a:moveTo>
                  <a:cubicBezTo>
                    <a:pt x="9233" y="0"/>
                    <a:pt x="7195" y="2038"/>
                    <a:pt x="7195" y="4546"/>
                  </a:cubicBezTo>
                  <a:cubicBezTo>
                    <a:pt x="7195" y="5784"/>
                    <a:pt x="7696" y="6913"/>
                    <a:pt x="8511" y="7728"/>
                  </a:cubicBezTo>
                  <a:cubicBezTo>
                    <a:pt x="6944" y="10690"/>
                    <a:pt x="4985" y="15173"/>
                    <a:pt x="3699" y="20926"/>
                  </a:cubicBezTo>
                  <a:cubicBezTo>
                    <a:pt x="2007" y="28402"/>
                    <a:pt x="1583" y="34092"/>
                    <a:pt x="1474" y="37023"/>
                  </a:cubicBezTo>
                  <a:cubicBezTo>
                    <a:pt x="612" y="37352"/>
                    <a:pt x="0" y="38199"/>
                    <a:pt x="0" y="39186"/>
                  </a:cubicBezTo>
                  <a:cubicBezTo>
                    <a:pt x="0" y="40487"/>
                    <a:pt x="1035" y="41537"/>
                    <a:pt x="2336" y="41537"/>
                  </a:cubicBezTo>
                  <a:cubicBezTo>
                    <a:pt x="3621" y="41537"/>
                    <a:pt x="4671" y="40487"/>
                    <a:pt x="4671" y="39186"/>
                  </a:cubicBezTo>
                  <a:cubicBezTo>
                    <a:pt x="4671" y="38214"/>
                    <a:pt x="4076" y="37384"/>
                    <a:pt x="3229" y="37039"/>
                  </a:cubicBezTo>
                  <a:cubicBezTo>
                    <a:pt x="3339" y="34155"/>
                    <a:pt x="3762" y="28559"/>
                    <a:pt x="5392" y="21302"/>
                  </a:cubicBezTo>
                  <a:cubicBezTo>
                    <a:pt x="6615" y="15894"/>
                    <a:pt x="8480" y="11599"/>
                    <a:pt x="9969" y="8731"/>
                  </a:cubicBezTo>
                  <a:cubicBezTo>
                    <a:pt x="10518" y="8966"/>
                    <a:pt x="11113" y="9107"/>
                    <a:pt x="11756" y="9107"/>
                  </a:cubicBezTo>
                  <a:cubicBezTo>
                    <a:pt x="14264" y="9107"/>
                    <a:pt x="16302" y="7054"/>
                    <a:pt x="16302" y="4546"/>
                  </a:cubicBezTo>
                  <a:cubicBezTo>
                    <a:pt x="16302" y="2038"/>
                    <a:pt x="14264" y="0"/>
                    <a:pt x="11756" y="0"/>
                  </a:cubicBezTo>
                  <a:close/>
                </a:path>
              </a:pathLst>
            </a:custGeom>
            <a:gradFill>
              <a:gsLst>
                <a:gs pos="0">
                  <a:schemeClr val="accent1"/>
                </a:gs>
                <a:gs pos="66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rot="5400000">
              <a:off x="1297072" y="1698015"/>
              <a:ext cx="662390" cy="637168"/>
            </a:xfrm>
            <a:custGeom>
              <a:rect b="b" l="l" r="r" t="t"/>
              <a:pathLst>
                <a:path extrusionOk="0" h="32463" w="33074">
                  <a:moveTo>
                    <a:pt x="27880" y="1"/>
                  </a:moveTo>
                  <a:cubicBezTo>
                    <a:pt x="26289" y="1"/>
                    <a:pt x="24748" y="837"/>
                    <a:pt x="23919" y="2313"/>
                  </a:cubicBezTo>
                  <a:cubicBezTo>
                    <a:pt x="23308" y="3395"/>
                    <a:pt x="23183" y="4633"/>
                    <a:pt x="23481" y="5730"/>
                  </a:cubicBezTo>
                  <a:cubicBezTo>
                    <a:pt x="20675" y="7548"/>
                    <a:pt x="16772" y="10495"/>
                    <a:pt x="12822" y="14868"/>
                  </a:cubicBezTo>
                  <a:cubicBezTo>
                    <a:pt x="7681" y="20558"/>
                    <a:pt x="4530" y="25307"/>
                    <a:pt x="2994" y="27815"/>
                  </a:cubicBezTo>
                  <a:cubicBezTo>
                    <a:pt x="2880" y="27798"/>
                    <a:pt x="2765" y="27789"/>
                    <a:pt x="2651" y="27789"/>
                  </a:cubicBezTo>
                  <a:cubicBezTo>
                    <a:pt x="1844" y="27789"/>
                    <a:pt x="1069" y="28220"/>
                    <a:pt x="643" y="28975"/>
                  </a:cubicBezTo>
                  <a:cubicBezTo>
                    <a:pt x="0" y="30104"/>
                    <a:pt x="408" y="31530"/>
                    <a:pt x="1537" y="32157"/>
                  </a:cubicBezTo>
                  <a:cubicBezTo>
                    <a:pt x="1895" y="32364"/>
                    <a:pt x="2286" y="32462"/>
                    <a:pt x="2673" y="32462"/>
                  </a:cubicBezTo>
                  <a:cubicBezTo>
                    <a:pt x="3487" y="32462"/>
                    <a:pt x="4283" y="32029"/>
                    <a:pt x="4718" y="31264"/>
                  </a:cubicBezTo>
                  <a:cubicBezTo>
                    <a:pt x="5189" y="30417"/>
                    <a:pt x="5079" y="29398"/>
                    <a:pt x="4515" y="28677"/>
                  </a:cubicBezTo>
                  <a:cubicBezTo>
                    <a:pt x="6019" y="26232"/>
                    <a:pt x="9139" y="21561"/>
                    <a:pt x="14123" y="16044"/>
                  </a:cubicBezTo>
                  <a:cubicBezTo>
                    <a:pt x="17838" y="11922"/>
                    <a:pt x="21568" y="9085"/>
                    <a:pt x="24264" y="7329"/>
                  </a:cubicBezTo>
                  <a:cubicBezTo>
                    <a:pt x="24625" y="7799"/>
                    <a:pt x="25095" y="8207"/>
                    <a:pt x="25644" y="8520"/>
                  </a:cubicBezTo>
                  <a:cubicBezTo>
                    <a:pt x="26350" y="8919"/>
                    <a:pt x="27116" y="9108"/>
                    <a:pt x="27872" y="9108"/>
                  </a:cubicBezTo>
                  <a:cubicBezTo>
                    <a:pt x="29465" y="9108"/>
                    <a:pt x="31011" y="8268"/>
                    <a:pt x="31851" y="6780"/>
                  </a:cubicBezTo>
                  <a:cubicBezTo>
                    <a:pt x="33073" y="4602"/>
                    <a:pt x="32305" y="1827"/>
                    <a:pt x="30111" y="589"/>
                  </a:cubicBezTo>
                  <a:cubicBezTo>
                    <a:pt x="29404" y="190"/>
                    <a:pt x="28636" y="1"/>
                    <a:pt x="27880" y="1"/>
                  </a:cubicBezTo>
                  <a:close/>
                </a:path>
              </a:pathLst>
            </a:custGeom>
            <a:gradFill>
              <a:gsLst>
                <a:gs pos="0">
                  <a:schemeClr val="accent1"/>
                </a:gs>
                <a:gs pos="6600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rot="5400000">
              <a:off x="1546508" y="2458669"/>
              <a:ext cx="852290" cy="316592"/>
            </a:xfrm>
            <a:custGeom>
              <a:rect b="b" l="l" r="r" t="t"/>
              <a:pathLst>
                <a:path extrusionOk="0" h="16130" w="42556">
                  <a:moveTo>
                    <a:pt x="37358" y="0"/>
                  </a:moveTo>
                  <a:cubicBezTo>
                    <a:pt x="36584" y="0"/>
                    <a:pt x="35799" y="197"/>
                    <a:pt x="35079" y="611"/>
                  </a:cubicBezTo>
                  <a:cubicBezTo>
                    <a:pt x="33998" y="1238"/>
                    <a:pt x="33277" y="2226"/>
                    <a:pt x="32979" y="3339"/>
                  </a:cubicBezTo>
                  <a:cubicBezTo>
                    <a:pt x="29625" y="3480"/>
                    <a:pt x="24766" y="4028"/>
                    <a:pt x="19154" y="5800"/>
                  </a:cubicBezTo>
                  <a:cubicBezTo>
                    <a:pt x="11834" y="8088"/>
                    <a:pt x="6709" y="10580"/>
                    <a:pt x="4122" y="11960"/>
                  </a:cubicBezTo>
                  <a:cubicBezTo>
                    <a:pt x="3704" y="11630"/>
                    <a:pt x="3189" y="11452"/>
                    <a:pt x="2664" y="11452"/>
                  </a:cubicBezTo>
                  <a:cubicBezTo>
                    <a:pt x="2266" y="11452"/>
                    <a:pt x="1861" y="11555"/>
                    <a:pt x="1489" y="11772"/>
                  </a:cubicBezTo>
                  <a:cubicBezTo>
                    <a:pt x="376" y="12414"/>
                    <a:pt x="0" y="13841"/>
                    <a:pt x="643" y="14969"/>
                  </a:cubicBezTo>
                  <a:cubicBezTo>
                    <a:pt x="1083" y="15714"/>
                    <a:pt x="1868" y="16129"/>
                    <a:pt x="2673" y="16129"/>
                  </a:cubicBezTo>
                  <a:cubicBezTo>
                    <a:pt x="3070" y="16129"/>
                    <a:pt x="3472" y="16028"/>
                    <a:pt x="3840" y="15816"/>
                  </a:cubicBezTo>
                  <a:cubicBezTo>
                    <a:pt x="4687" y="15330"/>
                    <a:pt x="5110" y="14389"/>
                    <a:pt x="4985" y="13480"/>
                  </a:cubicBezTo>
                  <a:cubicBezTo>
                    <a:pt x="7524" y="12132"/>
                    <a:pt x="12587" y="9687"/>
                    <a:pt x="19687" y="7461"/>
                  </a:cubicBezTo>
                  <a:cubicBezTo>
                    <a:pt x="24969" y="5800"/>
                    <a:pt x="29609" y="5251"/>
                    <a:pt x="32838" y="5110"/>
                  </a:cubicBezTo>
                  <a:cubicBezTo>
                    <a:pt x="32916" y="5690"/>
                    <a:pt x="33104" y="6286"/>
                    <a:pt x="33418" y="6834"/>
                  </a:cubicBezTo>
                  <a:cubicBezTo>
                    <a:pt x="34266" y="8290"/>
                    <a:pt x="35793" y="9102"/>
                    <a:pt x="37358" y="9102"/>
                  </a:cubicBezTo>
                  <a:cubicBezTo>
                    <a:pt x="38136" y="9102"/>
                    <a:pt x="38923" y="8901"/>
                    <a:pt x="39640" y="8480"/>
                  </a:cubicBezTo>
                  <a:cubicBezTo>
                    <a:pt x="41819" y="7226"/>
                    <a:pt x="42556" y="4436"/>
                    <a:pt x="41302" y="2257"/>
                  </a:cubicBezTo>
                  <a:cubicBezTo>
                    <a:pt x="40452" y="809"/>
                    <a:pt x="38927" y="0"/>
                    <a:pt x="37358" y="0"/>
                  </a:cubicBezTo>
                  <a:close/>
                </a:path>
              </a:pathLst>
            </a:custGeom>
            <a:gradFill>
              <a:gsLst>
                <a:gs pos="0">
                  <a:srgbClr val="58CBDF"/>
                </a:gs>
                <a:gs pos="100000">
                  <a:srgbClr val="23819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rot="5400000">
              <a:off x="1516681" y="3156604"/>
              <a:ext cx="835047" cy="311057"/>
            </a:xfrm>
            <a:custGeom>
              <a:rect b="b" l="l" r="r" t="t"/>
              <a:pathLst>
                <a:path extrusionOk="0" h="15848" w="41695">
                  <a:moveTo>
                    <a:pt x="2359" y="0"/>
                  </a:moveTo>
                  <a:cubicBezTo>
                    <a:pt x="2346" y="0"/>
                    <a:pt x="2333" y="0"/>
                    <a:pt x="2321" y="1"/>
                  </a:cubicBezTo>
                  <a:cubicBezTo>
                    <a:pt x="1035" y="16"/>
                    <a:pt x="1" y="1066"/>
                    <a:pt x="17" y="2367"/>
                  </a:cubicBezTo>
                  <a:cubicBezTo>
                    <a:pt x="32" y="3643"/>
                    <a:pt x="1082" y="4672"/>
                    <a:pt x="2355" y="4672"/>
                  </a:cubicBezTo>
                  <a:cubicBezTo>
                    <a:pt x="2364" y="4672"/>
                    <a:pt x="2374" y="4672"/>
                    <a:pt x="2383" y="4671"/>
                  </a:cubicBezTo>
                  <a:cubicBezTo>
                    <a:pt x="3355" y="4656"/>
                    <a:pt x="4186" y="4060"/>
                    <a:pt x="4515" y="3198"/>
                  </a:cubicBezTo>
                  <a:cubicBezTo>
                    <a:pt x="7399" y="3276"/>
                    <a:pt x="13011" y="3621"/>
                    <a:pt x="20283" y="5157"/>
                  </a:cubicBezTo>
                  <a:cubicBezTo>
                    <a:pt x="25707" y="6317"/>
                    <a:pt x="30017" y="8120"/>
                    <a:pt x="32901" y="9562"/>
                  </a:cubicBezTo>
                  <a:cubicBezTo>
                    <a:pt x="32682" y="10126"/>
                    <a:pt x="32556" y="10722"/>
                    <a:pt x="32572" y="11364"/>
                  </a:cubicBezTo>
                  <a:cubicBezTo>
                    <a:pt x="32603" y="13853"/>
                    <a:pt x="34625" y="15848"/>
                    <a:pt x="37122" y="15848"/>
                  </a:cubicBezTo>
                  <a:cubicBezTo>
                    <a:pt x="37141" y="15848"/>
                    <a:pt x="37161" y="15847"/>
                    <a:pt x="37180" y="15847"/>
                  </a:cubicBezTo>
                  <a:cubicBezTo>
                    <a:pt x="39688" y="15816"/>
                    <a:pt x="41695" y="13747"/>
                    <a:pt x="41663" y="11239"/>
                  </a:cubicBezTo>
                  <a:cubicBezTo>
                    <a:pt x="41632" y="8760"/>
                    <a:pt x="39610" y="6755"/>
                    <a:pt x="37141" y="6755"/>
                  </a:cubicBezTo>
                  <a:cubicBezTo>
                    <a:pt x="37112" y="6755"/>
                    <a:pt x="37084" y="6756"/>
                    <a:pt x="37055" y="6756"/>
                  </a:cubicBezTo>
                  <a:cubicBezTo>
                    <a:pt x="35817" y="6772"/>
                    <a:pt x="34704" y="7273"/>
                    <a:pt x="33889" y="8088"/>
                  </a:cubicBezTo>
                  <a:cubicBezTo>
                    <a:pt x="30911" y="6568"/>
                    <a:pt x="26396" y="4671"/>
                    <a:pt x="20644" y="3449"/>
                  </a:cubicBezTo>
                  <a:cubicBezTo>
                    <a:pt x="13136" y="1866"/>
                    <a:pt x="7446" y="1505"/>
                    <a:pt x="4515" y="1458"/>
                  </a:cubicBezTo>
                  <a:cubicBezTo>
                    <a:pt x="4175" y="592"/>
                    <a:pt x="3330" y="0"/>
                    <a:pt x="2359" y="0"/>
                  </a:cubicBezTo>
                  <a:close/>
                </a:path>
              </a:pathLst>
            </a:custGeom>
            <a:gradFill>
              <a:gsLst>
                <a:gs pos="0">
                  <a:srgbClr val="45BFDE"/>
                </a:gs>
                <a:gs pos="100000">
                  <a:srgbClr val="1E6E8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rot="5400000">
              <a:off x="1259970" y="3596660"/>
              <a:ext cx="661128" cy="638286"/>
            </a:xfrm>
            <a:custGeom>
              <a:rect b="b" l="l" r="r" t="t"/>
              <a:pathLst>
                <a:path extrusionOk="0" h="32520" w="33011">
                  <a:moveTo>
                    <a:pt x="2672" y="1"/>
                  </a:moveTo>
                  <a:cubicBezTo>
                    <a:pt x="1867" y="1"/>
                    <a:pt x="1081" y="415"/>
                    <a:pt x="643" y="1156"/>
                  </a:cubicBezTo>
                  <a:cubicBezTo>
                    <a:pt x="0" y="2284"/>
                    <a:pt x="377" y="3711"/>
                    <a:pt x="1489" y="4369"/>
                  </a:cubicBezTo>
                  <a:cubicBezTo>
                    <a:pt x="1855" y="4583"/>
                    <a:pt x="2260" y="4684"/>
                    <a:pt x="2660" y="4684"/>
                  </a:cubicBezTo>
                  <a:cubicBezTo>
                    <a:pt x="3170" y="4684"/>
                    <a:pt x="3672" y="4520"/>
                    <a:pt x="4076" y="4212"/>
                  </a:cubicBezTo>
                  <a:cubicBezTo>
                    <a:pt x="6505" y="5748"/>
                    <a:pt x="11129" y="8946"/>
                    <a:pt x="16568" y="14025"/>
                  </a:cubicBezTo>
                  <a:cubicBezTo>
                    <a:pt x="20612" y="17802"/>
                    <a:pt x="23387" y="21580"/>
                    <a:pt x="25111" y="24307"/>
                  </a:cubicBezTo>
                  <a:cubicBezTo>
                    <a:pt x="24625" y="24667"/>
                    <a:pt x="24202" y="25122"/>
                    <a:pt x="23888" y="25671"/>
                  </a:cubicBezTo>
                  <a:cubicBezTo>
                    <a:pt x="22618" y="27834"/>
                    <a:pt x="23339" y="30624"/>
                    <a:pt x="25518" y="31893"/>
                  </a:cubicBezTo>
                  <a:cubicBezTo>
                    <a:pt x="26240" y="32317"/>
                    <a:pt x="27032" y="32519"/>
                    <a:pt x="27814" y="32519"/>
                  </a:cubicBezTo>
                  <a:cubicBezTo>
                    <a:pt x="29375" y="32519"/>
                    <a:pt x="30895" y="31715"/>
                    <a:pt x="31741" y="30263"/>
                  </a:cubicBezTo>
                  <a:cubicBezTo>
                    <a:pt x="33011" y="28100"/>
                    <a:pt x="32290" y="25310"/>
                    <a:pt x="30111" y="24040"/>
                  </a:cubicBezTo>
                  <a:cubicBezTo>
                    <a:pt x="29392" y="23617"/>
                    <a:pt x="28602" y="23416"/>
                    <a:pt x="27822" y="23416"/>
                  </a:cubicBezTo>
                  <a:cubicBezTo>
                    <a:pt x="27446" y="23416"/>
                    <a:pt x="27072" y="23463"/>
                    <a:pt x="26709" y="23554"/>
                  </a:cubicBezTo>
                  <a:cubicBezTo>
                    <a:pt x="24938" y="20717"/>
                    <a:pt x="22054" y="16768"/>
                    <a:pt x="17759" y="12739"/>
                  </a:cubicBezTo>
                  <a:cubicBezTo>
                    <a:pt x="12148" y="7504"/>
                    <a:pt x="7461" y="4275"/>
                    <a:pt x="4985" y="2708"/>
                  </a:cubicBezTo>
                  <a:cubicBezTo>
                    <a:pt x="5126" y="1783"/>
                    <a:pt x="4703" y="827"/>
                    <a:pt x="3856" y="325"/>
                  </a:cubicBezTo>
                  <a:cubicBezTo>
                    <a:pt x="3484" y="105"/>
                    <a:pt x="3076" y="1"/>
                    <a:pt x="2672" y="1"/>
                  </a:cubicBezTo>
                  <a:close/>
                </a:path>
              </a:pathLst>
            </a:custGeom>
            <a:gradFill>
              <a:gsLst>
                <a:gs pos="0">
                  <a:srgbClr val="31AFDD"/>
                </a:gs>
                <a:gs pos="100000">
                  <a:srgbClr val="195B7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rot="5400000">
              <a:off x="825259" y="3856704"/>
              <a:ext cx="344693" cy="815719"/>
            </a:xfrm>
            <a:custGeom>
              <a:rect b="b" l="l" r="r" t="t"/>
              <a:pathLst>
                <a:path extrusionOk="0" h="41560" w="17211">
                  <a:moveTo>
                    <a:pt x="2670" y="1"/>
                  </a:moveTo>
                  <a:cubicBezTo>
                    <a:pt x="2269" y="1"/>
                    <a:pt x="1861" y="105"/>
                    <a:pt x="1490" y="325"/>
                  </a:cubicBezTo>
                  <a:cubicBezTo>
                    <a:pt x="377" y="968"/>
                    <a:pt x="0" y="2410"/>
                    <a:pt x="643" y="3523"/>
                  </a:cubicBezTo>
                  <a:cubicBezTo>
                    <a:pt x="1073" y="4257"/>
                    <a:pt x="1857" y="4673"/>
                    <a:pt x="2662" y="4673"/>
                  </a:cubicBezTo>
                  <a:cubicBezTo>
                    <a:pt x="2767" y="4673"/>
                    <a:pt x="2873" y="4666"/>
                    <a:pt x="2979" y="4651"/>
                  </a:cubicBezTo>
                  <a:cubicBezTo>
                    <a:pt x="4342" y="7191"/>
                    <a:pt x="6787" y="12238"/>
                    <a:pt x="9045" y="19323"/>
                  </a:cubicBezTo>
                  <a:cubicBezTo>
                    <a:pt x="10722" y="24621"/>
                    <a:pt x="11286" y="29260"/>
                    <a:pt x="11443" y="32489"/>
                  </a:cubicBezTo>
                  <a:cubicBezTo>
                    <a:pt x="10847" y="32567"/>
                    <a:pt x="10251" y="32756"/>
                    <a:pt x="9719" y="33069"/>
                  </a:cubicBezTo>
                  <a:cubicBezTo>
                    <a:pt x="7540" y="34339"/>
                    <a:pt x="6803" y="37129"/>
                    <a:pt x="8073" y="39292"/>
                  </a:cubicBezTo>
                  <a:cubicBezTo>
                    <a:pt x="8921" y="40747"/>
                    <a:pt x="10448" y="41559"/>
                    <a:pt x="12013" y="41559"/>
                  </a:cubicBezTo>
                  <a:cubicBezTo>
                    <a:pt x="12791" y="41559"/>
                    <a:pt x="13578" y="41359"/>
                    <a:pt x="14295" y="40938"/>
                  </a:cubicBezTo>
                  <a:cubicBezTo>
                    <a:pt x="16474" y="39668"/>
                    <a:pt x="17211" y="36878"/>
                    <a:pt x="15941" y="34699"/>
                  </a:cubicBezTo>
                  <a:cubicBezTo>
                    <a:pt x="15314" y="33633"/>
                    <a:pt x="14311" y="32912"/>
                    <a:pt x="13198" y="32614"/>
                  </a:cubicBezTo>
                  <a:cubicBezTo>
                    <a:pt x="13057" y="29276"/>
                    <a:pt x="12493" y="24417"/>
                    <a:pt x="10706" y="18805"/>
                  </a:cubicBezTo>
                  <a:cubicBezTo>
                    <a:pt x="8386" y="11485"/>
                    <a:pt x="5894" y="6360"/>
                    <a:pt x="4499" y="3789"/>
                  </a:cubicBezTo>
                  <a:cubicBezTo>
                    <a:pt x="5079" y="3053"/>
                    <a:pt x="5189" y="2018"/>
                    <a:pt x="4687" y="1156"/>
                  </a:cubicBezTo>
                  <a:cubicBezTo>
                    <a:pt x="4249" y="415"/>
                    <a:pt x="3470" y="1"/>
                    <a:pt x="2670" y="1"/>
                  </a:cubicBezTo>
                  <a:close/>
                </a:path>
              </a:pathLst>
            </a:custGeom>
            <a:gradFill>
              <a:gsLst>
                <a:gs pos="0">
                  <a:srgbClr val="1A85C8"/>
                </a:gs>
                <a:gs pos="100000">
                  <a:srgbClr val="0F375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20"/>
          <p:cNvSpPr txBox="1"/>
          <p:nvPr/>
        </p:nvSpPr>
        <p:spPr>
          <a:xfrm>
            <a:off x="457200" y="767425"/>
            <a:ext cx="3000000" cy="169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None/>
            </a:pPr>
            <a:r>
              <a:rPr b="1" lang="en">
                <a:solidFill>
                  <a:schemeClr val="dk1"/>
                </a:solidFill>
                <a:latin typeface="Fira Sans Extra Condensed"/>
                <a:ea typeface="Fira Sans Extra Condensed"/>
                <a:cs typeface="Fira Sans Extra Condensed"/>
                <a:sym typeface="Fira Sans Extra Condensed"/>
              </a:rPr>
              <a:t>Aneka Container:</a:t>
            </a:r>
            <a:endParaRPr b="1">
              <a:solidFill>
                <a:schemeClr val="dk1"/>
              </a:solidFill>
              <a:latin typeface="Fira Sans Extra Condensed"/>
              <a:ea typeface="Fira Sans Extra Condensed"/>
              <a:cs typeface="Fira Sans Extra Condensed"/>
              <a:sym typeface="Fira Sans Extra Condensed"/>
            </a:endParaRPr>
          </a:p>
          <a:p>
            <a:pPr indent="0" lvl="0" marL="0" rtl="0" algn="l">
              <a:lnSpc>
                <a:spcPct val="115000"/>
              </a:lnSpc>
              <a:spcBef>
                <a:spcPts val="2400"/>
              </a:spcBef>
              <a:spcAft>
                <a:spcPts val="2400"/>
              </a:spcAft>
              <a:buNone/>
            </a:pPr>
            <a:r>
              <a:rPr b="1" lang="en">
                <a:solidFill>
                  <a:schemeClr val="dk1"/>
                </a:solidFill>
                <a:latin typeface="Fira Sans Extra Condensed"/>
                <a:ea typeface="Fira Sans Extra Condensed"/>
                <a:cs typeface="Fira Sans Extra Condensed"/>
                <a:sym typeface="Fira Sans Extra Condensed"/>
              </a:rPr>
              <a:t>Role:</a:t>
            </a:r>
            <a:r>
              <a:rPr lang="en">
                <a:solidFill>
                  <a:schemeClr val="dk1"/>
                </a:solidFill>
                <a:latin typeface="Fira Sans Extra Condensed"/>
                <a:ea typeface="Fira Sans Extra Condensed"/>
                <a:cs typeface="Fira Sans Extra Condensed"/>
                <a:sym typeface="Fira Sans Extra Condensed"/>
              </a:rPr>
              <a:t> Acts as the central hub or container for the Aneka environment. It encapsulates the core services and manages the overall application lifecycle.</a:t>
            </a:r>
            <a:endParaRPr>
              <a:solidFill>
                <a:schemeClr val="dk1"/>
              </a:solidFill>
              <a:latin typeface="Fira Sans Extra Condensed"/>
              <a:ea typeface="Fira Sans Extra Condensed"/>
              <a:cs typeface="Fira Sans Extra Condensed"/>
              <a:sym typeface="Fira Sans Extra Condensed"/>
            </a:endParaRPr>
          </a:p>
        </p:txBody>
      </p:sp>
      <p:sp>
        <p:nvSpPr>
          <p:cNvPr id="154" name="Google Shape;154;p20"/>
          <p:cNvSpPr txBox="1"/>
          <p:nvPr/>
        </p:nvSpPr>
        <p:spPr>
          <a:xfrm>
            <a:off x="5981100" y="767425"/>
            <a:ext cx="3000000" cy="392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solidFill>
                  <a:schemeClr val="dk1"/>
                </a:solidFill>
                <a:latin typeface="Fira Sans Extra Condensed"/>
                <a:ea typeface="Fira Sans Extra Condensed"/>
                <a:cs typeface="Fira Sans Extra Condensed"/>
                <a:sym typeface="Fira Sans Extra Condensed"/>
              </a:rPr>
              <a:t>Manager:</a:t>
            </a:r>
            <a:endParaRPr b="1">
              <a:solidFill>
                <a:schemeClr val="dk1"/>
              </a:solidFill>
              <a:latin typeface="Fira Sans Extra Condensed"/>
              <a:ea typeface="Fira Sans Extra Condensed"/>
              <a:cs typeface="Fira Sans Extra Condensed"/>
              <a:sym typeface="Fira Sans Extra Condensed"/>
            </a:endParaRPr>
          </a:p>
          <a:p>
            <a:pPr indent="0" lvl="0" marL="0" rtl="0" algn="l">
              <a:lnSpc>
                <a:spcPct val="115000"/>
              </a:lnSpc>
              <a:spcBef>
                <a:spcPts val="1200"/>
              </a:spcBef>
              <a:spcAft>
                <a:spcPts val="0"/>
              </a:spcAft>
              <a:buNone/>
            </a:pPr>
            <a:r>
              <a:rPr b="1" lang="en">
                <a:solidFill>
                  <a:schemeClr val="dk1"/>
                </a:solidFill>
                <a:latin typeface="Fira Sans Extra Condensed"/>
                <a:ea typeface="Fira Sans Extra Condensed"/>
                <a:cs typeface="Fira Sans Extra Condensed"/>
                <a:sym typeface="Fira Sans Extra Condensed"/>
              </a:rPr>
              <a:t>Role:</a:t>
            </a:r>
            <a:r>
              <a:rPr lang="en">
                <a:solidFill>
                  <a:schemeClr val="dk1"/>
                </a:solidFill>
                <a:latin typeface="Fira Sans Extra Condensed"/>
                <a:ea typeface="Fira Sans Extra Condensed"/>
                <a:cs typeface="Fira Sans Extra Condensed"/>
                <a:sym typeface="Fira Sans Extra Condensed"/>
              </a:rPr>
              <a:t> The Manager is a key component responsible for:</a:t>
            </a:r>
            <a:endParaRPr>
              <a:solidFill>
                <a:schemeClr val="dk1"/>
              </a:solidFill>
              <a:latin typeface="Fira Sans Extra Condensed"/>
              <a:ea typeface="Fira Sans Extra Condensed"/>
              <a:cs typeface="Fira Sans Extra Condensed"/>
              <a:sym typeface="Fira Sans Extra Condensed"/>
            </a:endParaRPr>
          </a:p>
          <a:p>
            <a:pPr indent="-317500" lvl="0" marL="457200" rtl="0" algn="l">
              <a:lnSpc>
                <a:spcPct val="115000"/>
              </a:lnSpc>
              <a:spcBef>
                <a:spcPts val="1200"/>
              </a:spcBef>
              <a:spcAft>
                <a:spcPts val="0"/>
              </a:spcAft>
              <a:buClr>
                <a:schemeClr val="dk1"/>
              </a:buClr>
              <a:buSzPts val="1400"/>
              <a:buChar char="●"/>
            </a:pPr>
            <a:r>
              <a:rPr b="1" lang="en">
                <a:solidFill>
                  <a:schemeClr val="dk1"/>
                </a:solidFill>
                <a:latin typeface="Fira Sans Extra Condensed"/>
                <a:ea typeface="Fira Sans Extra Condensed"/>
                <a:cs typeface="Fira Sans Extra Condensed"/>
                <a:sym typeface="Fira Sans Extra Condensed"/>
              </a:rPr>
              <a:t>Resource Management:</a:t>
            </a:r>
            <a:r>
              <a:rPr lang="en">
                <a:solidFill>
                  <a:schemeClr val="dk1"/>
                </a:solidFill>
                <a:latin typeface="Fira Sans Extra Condensed"/>
                <a:ea typeface="Fira Sans Extra Condensed"/>
                <a:cs typeface="Fira Sans Extra Condensed"/>
                <a:sym typeface="Fira Sans Extra Condensed"/>
              </a:rPr>
              <a:t> Discovering, allocating, and managing the available compute resources (Workers).</a:t>
            </a:r>
            <a:endParaRPr>
              <a:solidFill>
                <a:schemeClr val="dk1"/>
              </a:solidFill>
              <a:latin typeface="Fira Sans Extra Condensed"/>
              <a:ea typeface="Fira Sans Extra Condensed"/>
              <a:cs typeface="Fira Sans Extra Condensed"/>
              <a:sym typeface="Fira Sans Extra Condensed"/>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latin typeface="Fira Sans Extra Condensed"/>
                <a:ea typeface="Fira Sans Extra Condensed"/>
                <a:cs typeface="Fira Sans Extra Condensed"/>
                <a:sym typeface="Fira Sans Extra Condensed"/>
              </a:rPr>
              <a:t>Job Scheduling:</a:t>
            </a:r>
            <a:r>
              <a:rPr lang="en">
                <a:solidFill>
                  <a:schemeClr val="dk1"/>
                </a:solidFill>
                <a:latin typeface="Fira Sans Extra Condensed"/>
                <a:ea typeface="Fira Sans Extra Condensed"/>
                <a:cs typeface="Fira Sans Extra Condensed"/>
                <a:sym typeface="Fira Sans Extra Condensed"/>
              </a:rPr>
              <a:t> Distributing tasks (Work Units) to the Workers based on resource availability and scheduling policies.</a:t>
            </a:r>
            <a:endParaRPr>
              <a:solidFill>
                <a:schemeClr val="dk1"/>
              </a:solidFill>
              <a:latin typeface="Fira Sans Extra Condensed"/>
              <a:ea typeface="Fira Sans Extra Condensed"/>
              <a:cs typeface="Fira Sans Extra Condensed"/>
              <a:sym typeface="Fira Sans Extra Condensed"/>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latin typeface="Fira Sans Extra Condensed"/>
                <a:ea typeface="Fira Sans Extra Condensed"/>
                <a:cs typeface="Fira Sans Extra Condensed"/>
                <a:sym typeface="Fira Sans Extra Condensed"/>
              </a:rPr>
              <a:t>Monitoring:</a:t>
            </a:r>
            <a:r>
              <a:rPr lang="en">
                <a:solidFill>
                  <a:schemeClr val="dk1"/>
                </a:solidFill>
                <a:latin typeface="Fira Sans Extra Condensed"/>
                <a:ea typeface="Fira Sans Extra Condensed"/>
                <a:cs typeface="Fira Sans Extra Condensed"/>
                <a:sym typeface="Fira Sans Extra Condensed"/>
              </a:rPr>
              <a:t> Tracking the progress of tasks and the health of the system.</a:t>
            </a:r>
            <a:endParaRPr b="1">
              <a:solidFill>
                <a:schemeClr val="dk1"/>
              </a:solidFill>
              <a:latin typeface="Fira Sans Extra Condensed"/>
              <a:ea typeface="Fira Sans Extra Condensed"/>
              <a:cs typeface="Fira Sans Extra Condensed"/>
              <a:sym typeface="Fira Sans Extra Condensed"/>
            </a:endParaRPr>
          </a:p>
        </p:txBody>
      </p:sp>
      <p:sp>
        <p:nvSpPr>
          <p:cNvPr id="155" name="Google Shape;155;p20"/>
          <p:cNvSpPr txBox="1"/>
          <p:nvPr/>
        </p:nvSpPr>
        <p:spPr>
          <a:xfrm>
            <a:off x="457200" y="2630425"/>
            <a:ext cx="3000000" cy="157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a:solidFill>
                  <a:schemeClr val="dk1"/>
                </a:solidFill>
                <a:latin typeface="Fira Sans Extra Condensed"/>
                <a:ea typeface="Fira Sans Extra Condensed"/>
                <a:cs typeface="Fira Sans Extra Condensed"/>
                <a:sym typeface="Fira Sans Extra Condensed"/>
              </a:rPr>
              <a:t>Client Applications:</a:t>
            </a:r>
            <a:endParaRPr b="1">
              <a:solidFill>
                <a:schemeClr val="dk1"/>
              </a:solidFill>
              <a:latin typeface="Fira Sans Extra Condensed"/>
              <a:ea typeface="Fira Sans Extra Condensed"/>
              <a:cs typeface="Fira Sans Extra Condensed"/>
              <a:sym typeface="Fira Sans Extra Condensed"/>
            </a:endParaRPr>
          </a:p>
          <a:p>
            <a:pPr indent="0" lvl="0" marL="0" rtl="0" algn="l">
              <a:lnSpc>
                <a:spcPct val="115000"/>
              </a:lnSpc>
              <a:spcBef>
                <a:spcPts val="1400"/>
              </a:spcBef>
              <a:spcAft>
                <a:spcPts val="1400"/>
              </a:spcAft>
              <a:buNone/>
            </a:pPr>
            <a:r>
              <a:rPr b="1" lang="en">
                <a:solidFill>
                  <a:schemeClr val="dk1"/>
                </a:solidFill>
                <a:latin typeface="Fira Sans Extra Condensed"/>
                <a:ea typeface="Fira Sans Extra Condensed"/>
                <a:cs typeface="Fira Sans Extra Condensed"/>
                <a:sym typeface="Fira Sans Extra Condensed"/>
              </a:rPr>
              <a:t>Role:</a:t>
            </a:r>
            <a:r>
              <a:rPr lang="en">
                <a:solidFill>
                  <a:schemeClr val="dk1"/>
                </a:solidFill>
                <a:latin typeface="Fira Sans Extra Condensed"/>
                <a:ea typeface="Fira Sans Extra Condensed"/>
                <a:cs typeface="Fira Sans Extra Condensed"/>
                <a:sym typeface="Fira Sans Extra Condensed"/>
              </a:rPr>
              <a:t> These are the applications that interact with the Aneka platform. They submit tasks to the Manager and receive the results.</a:t>
            </a:r>
            <a:endParaRPr>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457200" y="3981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Architecture</a:t>
            </a:r>
            <a:endParaRPr/>
          </a:p>
        </p:txBody>
      </p:sp>
      <p:grpSp>
        <p:nvGrpSpPr>
          <p:cNvPr id="161" name="Google Shape;161;p21"/>
          <p:cNvGrpSpPr/>
          <p:nvPr/>
        </p:nvGrpSpPr>
        <p:grpSpPr>
          <a:xfrm rot="5400000">
            <a:off x="3799912" y="-781843"/>
            <a:ext cx="1345008" cy="2932635"/>
            <a:chOff x="589746" y="1504275"/>
            <a:chExt cx="1541203" cy="2932635"/>
          </a:xfrm>
        </p:grpSpPr>
        <p:sp>
          <p:nvSpPr>
            <p:cNvPr id="162" name="Google Shape;162;p21"/>
            <p:cNvSpPr/>
            <p:nvPr/>
          </p:nvSpPr>
          <p:spPr>
            <a:xfrm rot="5400000">
              <a:off x="870651" y="1259875"/>
              <a:ext cx="326488" cy="815287"/>
            </a:xfrm>
            <a:custGeom>
              <a:rect b="b" l="l" r="r" t="t"/>
              <a:pathLst>
                <a:path extrusionOk="0" h="41538" w="16302">
                  <a:moveTo>
                    <a:pt x="11756" y="0"/>
                  </a:moveTo>
                  <a:cubicBezTo>
                    <a:pt x="9233" y="0"/>
                    <a:pt x="7195" y="2038"/>
                    <a:pt x="7195" y="4546"/>
                  </a:cubicBezTo>
                  <a:cubicBezTo>
                    <a:pt x="7195" y="5784"/>
                    <a:pt x="7696" y="6913"/>
                    <a:pt x="8511" y="7728"/>
                  </a:cubicBezTo>
                  <a:cubicBezTo>
                    <a:pt x="6944" y="10690"/>
                    <a:pt x="4985" y="15173"/>
                    <a:pt x="3699" y="20926"/>
                  </a:cubicBezTo>
                  <a:cubicBezTo>
                    <a:pt x="2007" y="28402"/>
                    <a:pt x="1583" y="34092"/>
                    <a:pt x="1474" y="37023"/>
                  </a:cubicBezTo>
                  <a:cubicBezTo>
                    <a:pt x="612" y="37352"/>
                    <a:pt x="0" y="38199"/>
                    <a:pt x="0" y="39186"/>
                  </a:cubicBezTo>
                  <a:cubicBezTo>
                    <a:pt x="0" y="40487"/>
                    <a:pt x="1035" y="41537"/>
                    <a:pt x="2336" y="41537"/>
                  </a:cubicBezTo>
                  <a:cubicBezTo>
                    <a:pt x="3621" y="41537"/>
                    <a:pt x="4671" y="40487"/>
                    <a:pt x="4671" y="39186"/>
                  </a:cubicBezTo>
                  <a:cubicBezTo>
                    <a:pt x="4671" y="38214"/>
                    <a:pt x="4076" y="37384"/>
                    <a:pt x="3229" y="37039"/>
                  </a:cubicBezTo>
                  <a:cubicBezTo>
                    <a:pt x="3339" y="34155"/>
                    <a:pt x="3762" y="28559"/>
                    <a:pt x="5392" y="21302"/>
                  </a:cubicBezTo>
                  <a:cubicBezTo>
                    <a:pt x="6615" y="15894"/>
                    <a:pt x="8480" y="11599"/>
                    <a:pt x="9969" y="8731"/>
                  </a:cubicBezTo>
                  <a:cubicBezTo>
                    <a:pt x="10518" y="8966"/>
                    <a:pt x="11113" y="9107"/>
                    <a:pt x="11756" y="9107"/>
                  </a:cubicBezTo>
                  <a:cubicBezTo>
                    <a:pt x="14264" y="9107"/>
                    <a:pt x="16302" y="7054"/>
                    <a:pt x="16302" y="4546"/>
                  </a:cubicBezTo>
                  <a:cubicBezTo>
                    <a:pt x="16302" y="2038"/>
                    <a:pt x="14264" y="0"/>
                    <a:pt x="11756" y="0"/>
                  </a:cubicBezTo>
                  <a:close/>
                </a:path>
              </a:pathLst>
            </a:custGeom>
            <a:gradFill>
              <a:gsLst>
                <a:gs pos="0">
                  <a:schemeClr val="accent1"/>
                </a:gs>
                <a:gs pos="66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163" name="Google Shape;163;p21"/>
            <p:cNvSpPr/>
            <p:nvPr/>
          </p:nvSpPr>
          <p:spPr>
            <a:xfrm rot="5400000">
              <a:off x="1297072" y="1698015"/>
              <a:ext cx="662390" cy="637168"/>
            </a:xfrm>
            <a:custGeom>
              <a:rect b="b" l="l" r="r" t="t"/>
              <a:pathLst>
                <a:path extrusionOk="0" h="32463" w="33074">
                  <a:moveTo>
                    <a:pt x="27880" y="1"/>
                  </a:moveTo>
                  <a:cubicBezTo>
                    <a:pt x="26289" y="1"/>
                    <a:pt x="24748" y="837"/>
                    <a:pt x="23919" y="2313"/>
                  </a:cubicBezTo>
                  <a:cubicBezTo>
                    <a:pt x="23308" y="3395"/>
                    <a:pt x="23183" y="4633"/>
                    <a:pt x="23481" y="5730"/>
                  </a:cubicBezTo>
                  <a:cubicBezTo>
                    <a:pt x="20675" y="7548"/>
                    <a:pt x="16772" y="10495"/>
                    <a:pt x="12822" y="14868"/>
                  </a:cubicBezTo>
                  <a:cubicBezTo>
                    <a:pt x="7681" y="20558"/>
                    <a:pt x="4530" y="25307"/>
                    <a:pt x="2994" y="27815"/>
                  </a:cubicBezTo>
                  <a:cubicBezTo>
                    <a:pt x="2880" y="27798"/>
                    <a:pt x="2765" y="27789"/>
                    <a:pt x="2651" y="27789"/>
                  </a:cubicBezTo>
                  <a:cubicBezTo>
                    <a:pt x="1844" y="27789"/>
                    <a:pt x="1069" y="28220"/>
                    <a:pt x="643" y="28975"/>
                  </a:cubicBezTo>
                  <a:cubicBezTo>
                    <a:pt x="0" y="30104"/>
                    <a:pt x="408" y="31530"/>
                    <a:pt x="1537" y="32157"/>
                  </a:cubicBezTo>
                  <a:cubicBezTo>
                    <a:pt x="1895" y="32364"/>
                    <a:pt x="2286" y="32462"/>
                    <a:pt x="2673" y="32462"/>
                  </a:cubicBezTo>
                  <a:cubicBezTo>
                    <a:pt x="3487" y="32462"/>
                    <a:pt x="4283" y="32029"/>
                    <a:pt x="4718" y="31264"/>
                  </a:cubicBezTo>
                  <a:cubicBezTo>
                    <a:pt x="5189" y="30417"/>
                    <a:pt x="5079" y="29398"/>
                    <a:pt x="4515" y="28677"/>
                  </a:cubicBezTo>
                  <a:cubicBezTo>
                    <a:pt x="6019" y="26232"/>
                    <a:pt x="9139" y="21561"/>
                    <a:pt x="14123" y="16044"/>
                  </a:cubicBezTo>
                  <a:cubicBezTo>
                    <a:pt x="17838" y="11922"/>
                    <a:pt x="21568" y="9085"/>
                    <a:pt x="24264" y="7329"/>
                  </a:cubicBezTo>
                  <a:cubicBezTo>
                    <a:pt x="24625" y="7799"/>
                    <a:pt x="25095" y="8207"/>
                    <a:pt x="25644" y="8520"/>
                  </a:cubicBezTo>
                  <a:cubicBezTo>
                    <a:pt x="26350" y="8919"/>
                    <a:pt x="27116" y="9108"/>
                    <a:pt x="27872" y="9108"/>
                  </a:cubicBezTo>
                  <a:cubicBezTo>
                    <a:pt x="29465" y="9108"/>
                    <a:pt x="31011" y="8268"/>
                    <a:pt x="31851" y="6780"/>
                  </a:cubicBezTo>
                  <a:cubicBezTo>
                    <a:pt x="33073" y="4602"/>
                    <a:pt x="32305" y="1827"/>
                    <a:pt x="30111" y="589"/>
                  </a:cubicBezTo>
                  <a:cubicBezTo>
                    <a:pt x="29404" y="190"/>
                    <a:pt x="28636" y="1"/>
                    <a:pt x="27880" y="1"/>
                  </a:cubicBezTo>
                  <a:close/>
                </a:path>
              </a:pathLst>
            </a:custGeom>
            <a:gradFill>
              <a:gsLst>
                <a:gs pos="0">
                  <a:schemeClr val="accent1"/>
                </a:gs>
                <a:gs pos="6600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164" name="Google Shape;164;p21"/>
            <p:cNvSpPr/>
            <p:nvPr/>
          </p:nvSpPr>
          <p:spPr>
            <a:xfrm rot="5400000">
              <a:off x="1546508" y="2458669"/>
              <a:ext cx="852290" cy="316592"/>
            </a:xfrm>
            <a:custGeom>
              <a:rect b="b" l="l" r="r" t="t"/>
              <a:pathLst>
                <a:path extrusionOk="0" h="16130" w="42556">
                  <a:moveTo>
                    <a:pt x="37358" y="0"/>
                  </a:moveTo>
                  <a:cubicBezTo>
                    <a:pt x="36584" y="0"/>
                    <a:pt x="35799" y="197"/>
                    <a:pt x="35079" y="611"/>
                  </a:cubicBezTo>
                  <a:cubicBezTo>
                    <a:pt x="33998" y="1238"/>
                    <a:pt x="33277" y="2226"/>
                    <a:pt x="32979" y="3339"/>
                  </a:cubicBezTo>
                  <a:cubicBezTo>
                    <a:pt x="29625" y="3480"/>
                    <a:pt x="24766" y="4028"/>
                    <a:pt x="19154" y="5800"/>
                  </a:cubicBezTo>
                  <a:cubicBezTo>
                    <a:pt x="11834" y="8088"/>
                    <a:pt x="6709" y="10580"/>
                    <a:pt x="4122" y="11960"/>
                  </a:cubicBezTo>
                  <a:cubicBezTo>
                    <a:pt x="3704" y="11630"/>
                    <a:pt x="3189" y="11452"/>
                    <a:pt x="2664" y="11452"/>
                  </a:cubicBezTo>
                  <a:cubicBezTo>
                    <a:pt x="2266" y="11452"/>
                    <a:pt x="1861" y="11555"/>
                    <a:pt x="1489" y="11772"/>
                  </a:cubicBezTo>
                  <a:cubicBezTo>
                    <a:pt x="376" y="12414"/>
                    <a:pt x="0" y="13841"/>
                    <a:pt x="643" y="14969"/>
                  </a:cubicBezTo>
                  <a:cubicBezTo>
                    <a:pt x="1083" y="15714"/>
                    <a:pt x="1868" y="16129"/>
                    <a:pt x="2673" y="16129"/>
                  </a:cubicBezTo>
                  <a:cubicBezTo>
                    <a:pt x="3070" y="16129"/>
                    <a:pt x="3472" y="16028"/>
                    <a:pt x="3840" y="15816"/>
                  </a:cubicBezTo>
                  <a:cubicBezTo>
                    <a:pt x="4687" y="15330"/>
                    <a:pt x="5110" y="14389"/>
                    <a:pt x="4985" y="13480"/>
                  </a:cubicBezTo>
                  <a:cubicBezTo>
                    <a:pt x="7524" y="12132"/>
                    <a:pt x="12587" y="9687"/>
                    <a:pt x="19687" y="7461"/>
                  </a:cubicBezTo>
                  <a:cubicBezTo>
                    <a:pt x="24969" y="5800"/>
                    <a:pt x="29609" y="5251"/>
                    <a:pt x="32838" y="5110"/>
                  </a:cubicBezTo>
                  <a:cubicBezTo>
                    <a:pt x="32916" y="5690"/>
                    <a:pt x="33104" y="6286"/>
                    <a:pt x="33418" y="6834"/>
                  </a:cubicBezTo>
                  <a:cubicBezTo>
                    <a:pt x="34266" y="8290"/>
                    <a:pt x="35793" y="9102"/>
                    <a:pt x="37358" y="9102"/>
                  </a:cubicBezTo>
                  <a:cubicBezTo>
                    <a:pt x="38136" y="9102"/>
                    <a:pt x="38923" y="8901"/>
                    <a:pt x="39640" y="8480"/>
                  </a:cubicBezTo>
                  <a:cubicBezTo>
                    <a:pt x="41819" y="7226"/>
                    <a:pt x="42556" y="4436"/>
                    <a:pt x="41302" y="2257"/>
                  </a:cubicBezTo>
                  <a:cubicBezTo>
                    <a:pt x="40452" y="809"/>
                    <a:pt x="38927" y="0"/>
                    <a:pt x="37358" y="0"/>
                  </a:cubicBezTo>
                  <a:close/>
                </a:path>
              </a:pathLst>
            </a:custGeom>
            <a:gradFill>
              <a:gsLst>
                <a:gs pos="0">
                  <a:srgbClr val="58CBDF"/>
                </a:gs>
                <a:gs pos="100000">
                  <a:srgbClr val="23819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165" name="Google Shape;165;p21"/>
            <p:cNvSpPr/>
            <p:nvPr/>
          </p:nvSpPr>
          <p:spPr>
            <a:xfrm rot="5400000">
              <a:off x="1516681" y="3156604"/>
              <a:ext cx="835047" cy="311057"/>
            </a:xfrm>
            <a:custGeom>
              <a:rect b="b" l="l" r="r" t="t"/>
              <a:pathLst>
                <a:path extrusionOk="0" h="15848" w="41695">
                  <a:moveTo>
                    <a:pt x="2359" y="0"/>
                  </a:moveTo>
                  <a:cubicBezTo>
                    <a:pt x="2346" y="0"/>
                    <a:pt x="2333" y="0"/>
                    <a:pt x="2321" y="1"/>
                  </a:cubicBezTo>
                  <a:cubicBezTo>
                    <a:pt x="1035" y="16"/>
                    <a:pt x="1" y="1066"/>
                    <a:pt x="17" y="2367"/>
                  </a:cubicBezTo>
                  <a:cubicBezTo>
                    <a:pt x="32" y="3643"/>
                    <a:pt x="1082" y="4672"/>
                    <a:pt x="2355" y="4672"/>
                  </a:cubicBezTo>
                  <a:cubicBezTo>
                    <a:pt x="2364" y="4672"/>
                    <a:pt x="2374" y="4672"/>
                    <a:pt x="2383" y="4671"/>
                  </a:cubicBezTo>
                  <a:cubicBezTo>
                    <a:pt x="3355" y="4656"/>
                    <a:pt x="4186" y="4060"/>
                    <a:pt x="4515" y="3198"/>
                  </a:cubicBezTo>
                  <a:cubicBezTo>
                    <a:pt x="7399" y="3276"/>
                    <a:pt x="13011" y="3621"/>
                    <a:pt x="20283" y="5157"/>
                  </a:cubicBezTo>
                  <a:cubicBezTo>
                    <a:pt x="25707" y="6317"/>
                    <a:pt x="30017" y="8120"/>
                    <a:pt x="32901" y="9562"/>
                  </a:cubicBezTo>
                  <a:cubicBezTo>
                    <a:pt x="32682" y="10126"/>
                    <a:pt x="32556" y="10722"/>
                    <a:pt x="32572" y="11364"/>
                  </a:cubicBezTo>
                  <a:cubicBezTo>
                    <a:pt x="32603" y="13853"/>
                    <a:pt x="34625" y="15848"/>
                    <a:pt x="37122" y="15848"/>
                  </a:cubicBezTo>
                  <a:cubicBezTo>
                    <a:pt x="37141" y="15848"/>
                    <a:pt x="37161" y="15847"/>
                    <a:pt x="37180" y="15847"/>
                  </a:cubicBezTo>
                  <a:cubicBezTo>
                    <a:pt x="39688" y="15816"/>
                    <a:pt x="41695" y="13747"/>
                    <a:pt x="41663" y="11239"/>
                  </a:cubicBezTo>
                  <a:cubicBezTo>
                    <a:pt x="41632" y="8760"/>
                    <a:pt x="39610" y="6755"/>
                    <a:pt x="37141" y="6755"/>
                  </a:cubicBezTo>
                  <a:cubicBezTo>
                    <a:pt x="37112" y="6755"/>
                    <a:pt x="37084" y="6756"/>
                    <a:pt x="37055" y="6756"/>
                  </a:cubicBezTo>
                  <a:cubicBezTo>
                    <a:pt x="35817" y="6772"/>
                    <a:pt x="34704" y="7273"/>
                    <a:pt x="33889" y="8088"/>
                  </a:cubicBezTo>
                  <a:cubicBezTo>
                    <a:pt x="30911" y="6568"/>
                    <a:pt x="26396" y="4671"/>
                    <a:pt x="20644" y="3449"/>
                  </a:cubicBezTo>
                  <a:cubicBezTo>
                    <a:pt x="13136" y="1866"/>
                    <a:pt x="7446" y="1505"/>
                    <a:pt x="4515" y="1458"/>
                  </a:cubicBezTo>
                  <a:cubicBezTo>
                    <a:pt x="4175" y="592"/>
                    <a:pt x="3330" y="0"/>
                    <a:pt x="2359" y="0"/>
                  </a:cubicBezTo>
                  <a:close/>
                </a:path>
              </a:pathLst>
            </a:custGeom>
            <a:gradFill>
              <a:gsLst>
                <a:gs pos="0">
                  <a:srgbClr val="45BFDE"/>
                </a:gs>
                <a:gs pos="100000">
                  <a:srgbClr val="1E6E8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166" name="Google Shape;166;p21"/>
            <p:cNvSpPr/>
            <p:nvPr/>
          </p:nvSpPr>
          <p:spPr>
            <a:xfrm rot="5400000">
              <a:off x="1259970" y="3596660"/>
              <a:ext cx="661128" cy="638286"/>
            </a:xfrm>
            <a:custGeom>
              <a:rect b="b" l="l" r="r" t="t"/>
              <a:pathLst>
                <a:path extrusionOk="0" h="32520" w="33011">
                  <a:moveTo>
                    <a:pt x="2672" y="1"/>
                  </a:moveTo>
                  <a:cubicBezTo>
                    <a:pt x="1867" y="1"/>
                    <a:pt x="1081" y="415"/>
                    <a:pt x="643" y="1156"/>
                  </a:cubicBezTo>
                  <a:cubicBezTo>
                    <a:pt x="0" y="2284"/>
                    <a:pt x="377" y="3711"/>
                    <a:pt x="1489" y="4369"/>
                  </a:cubicBezTo>
                  <a:cubicBezTo>
                    <a:pt x="1855" y="4583"/>
                    <a:pt x="2260" y="4684"/>
                    <a:pt x="2660" y="4684"/>
                  </a:cubicBezTo>
                  <a:cubicBezTo>
                    <a:pt x="3170" y="4684"/>
                    <a:pt x="3672" y="4520"/>
                    <a:pt x="4076" y="4212"/>
                  </a:cubicBezTo>
                  <a:cubicBezTo>
                    <a:pt x="6505" y="5748"/>
                    <a:pt x="11129" y="8946"/>
                    <a:pt x="16568" y="14025"/>
                  </a:cubicBezTo>
                  <a:cubicBezTo>
                    <a:pt x="20612" y="17802"/>
                    <a:pt x="23387" y="21580"/>
                    <a:pt x="25111" y="24307"/>
                  </a:cubicBezTo>
                  <a:cubicBezTo>
                    <a:pt x="24625" y="24667"/>
                    <a:pt x="24202" y="25122"/>
                    <a:pt x="23888" y="25671"/>
                  </a:cubicBezTo>
                  <a:cubicBezTo>
                    <a:pt x="22618" y="27834"/>
                    <a:pt x="23339" y="30624"/>
                    <a:pt x="25518" y="31893"/>
                  </a:cubicBezTo>
                  <a:cubicBezTo>
                    <a:pt x="26240" y="32317"/>
                    <a:pt x="27032" y="32519"/>
                    <a:pt x="27814" y="32519"/>
                  </a:cubicBezTo>
                  <a:cubicBezTo>
                    <a:pt x="29375" y="32519"/>
                    <a:pt x="30895" y="31715"/>
                    <a:pt x="31741" y="30263"/>
                  </a:cubicBezTo>
                  <a:cubicBezTo>
                    <a:pt x="33011" y="28100"/>
                    <a:pt x="32290" y="25310"/>
                    <a:pt x="30111" y="24040"/>
                  </a:cubicBezTo>
                  <a:cubicBezTo>
                    <a:pt x="29392" y="23617"/>
                    <a:pt x="28602" y="23416"/>
                    <a:pt x="27822" y="23416"/>
                  </a:cubicBezTo>
                  <a:cubicBezTo>
                    <a:pt x="27446" y="23416"/>
                    <a:pt x="27072" y="23463"/>
                    <a:pt x="26709" y="23554"/>
                  </a:cubicBezTo>
                  <a:cubicBezTo>
                    <a:pt x="24938" y="20717"/>
                    <a:pt x="22054" y="16768"/>
                    <a:pt x="17759" y="12739"/>
                  </a:cubicBezTo>
                  <a:cubicBezTo>
                    <a:pt x="12148" y="7504"/>
                    <a:pt x="7461" y="4275"/>
                    <a:pt x="4985" y="2708"/>
                  </a:cubicBezTo>
                  <a:cubicBezTo>
                    <a:pt x="5126" y="1783"/>
                    <a:pt x="4703" y="827"/>
                    <a:pt x="3856" y="325"/>
                  </a:cubicBezTo>
                  <a:cubicBezTo>
                    <a:pt x="3484" y="105"/>
                    <a:pt x="3076" y="1"/>
                    <a:pt x="2672" y="1"/>
                  </a:cubicBezTo>
                  <a:close/>
                </a:path>
              </a:pathLst>
            </a:custGeom>
            <a:gradFill>
              <a:gsLst>
                <a:gs pos="0">
                  <a:srgbClr val="31AFDD"/>
                </a:gs>
                <a:gs pos="100000">
                  <a:srgbClr val="195B7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167" name="Google Shape;167;p21"/>
            <p:cNvSpPr/>
            <p:nvPr/>
          </p:nvSpPr>
          <p:spPr>
            <a:xfrm rot="5400000">
              <a:off x="825259" y="3856704"/>
              <a:ext cx="344693" cy="815719"/>
            </a:xfrm>
            <a:custGeom>
              <a:rect b="b" l="l" r="r" t="t"/>
              <a:pathLst>
                <a:path extrusionOk="0" h="41560" w="17211">
                  <a:moveTo>
                    <a:pt x="2670" y="1"/>
                  </a:moveTo>
                  <a:cubicBezTo>
                    <a:pt x="2269" y="1"/>
                    <a:pt x="1861" y="105"/>
                    <a:pt x="1490" y="325"/>
                  </a:cubicBezTo>
                  <a:cubicBezTo>
                    <a:pt x="377" y="968"/>
                    <a:pt x="0" y="2410"/>
                    <a:pt x="643" y="3523"/>
                  </a:cubicBezTo>
                  <a:cubicBezTo>
                    <a:pt x="1073" y="4257"/>
                    <a:pt x="1857" y="4673"/>
                    <a:pt x="2662" y="4673"/>
                  </a:cubicBezTo>
                  <a:cubicBezTo>
                    <a:pt x="2767" y="4673"/>
                    <a:pt x="2873" y="4666"/>
                    <a:pt x="2979" y="4651"/>
                  </a:cubicBezTo>
                  <a:cubicBezTo>
                    <a:pt x="4342" y="7191"/>
                    <a:pt x="6787" y="12238"/>
                    <a:pt x="9045" y="19323"/>
                  </a:cubicBezTo>
                  <a:cubicBezTo>
                    <a:pt x="10722" y="24621"/>
                    <a:pt x="11286" y="29260"/>
                    <a:pt x="11443" y="32489"/>
                  </a:cubicBezTo>
                  <a:cubicBezTo>
                    <a:pt x="10847" y="32567"/>
                    <a:pt x="10251" y="32756"/>
                    <a:pt x="9719" y="33069"/>
                  </a:cubicBezTo>
                  <a:cubicBezTo>
                    <a:pt x="7540" y="34339"/>
                    <a:pt x="6803" y="37129"/>
                    <a:pt x="8073" y="39292"/>
                  </a:cubicBezTo>
                  <a:cubicBezTo>
                    <a:pt x="8921" y="40747"/>
                    <a:pt x="10448" y="41559"/>
                    <a:pt x="12013" y="41559"/>
                  </a:cubicBezTo>
                  <a:cubicBezTo>
                    <a:pt x="12791" y="41559"/>
                    <a:pt x="13578" y="41359"/>
                    <a:pt x="14295" y="40938"/>
                  </a:cubicBezTo>
                  <a:cubicBezTo>
                    <a:pt x="16474" y="39668"/>
                    <a:pt x="17211" y="36878"/>
                    <a:pt x="15941" y="34699"/>
                  </a:cubicBezTo>
                  <a:cubicBezTo>
                    <a:pt x="15314" y="33633"/>
                    <a:pt x="14311" y="32912"/>
                    <a:pt x="13198" y="32614"/>
                  </a:cubicBezTo>
                  <a:cubicBezTo>
                    <a:pt x="13057" y="29276"/>
                    <a:pt x="12493" y="24417"/>
                    <a:pt x="10706" y="18805"/>
                  </a:cubicBezTo>
                  <a:cubicBezTo>
                    <a:pt x="8386" y="11485"/>
                    <a:pt x="5894" y="6360"/>
                    <a:pt x="4499" y="3789"/>
                  </a:cubicBezTo>
                  <a:cubicBezTo>
                    <a:pt x="5079" y="3053"/>
                    <a:pt x="5189" y="2018"/>
                    <a:pt x="4687" y="1156"/>
                  </a:cubicBezTo>
                  <a:cubicBezTo>
                    <a:pt x="4249" y="415"/>
                    <a:pt x="3470" y="1"/>
                    <a:pt x="2670" y="1"/>
                  </a:cubicBezTo>
                  <a:close/>
                </a:path>
              </a:pathLst>
            </a:custGeom>
            <a:gradFill>
              <a:gsLst>
                <a:gs pos="0">
                  <a:srgbClr val="1A85C8"/>
                </a:gs>
                <a:gs pos="100000">
                  <a:srgbClr val="0F375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grpSp>
      <p:sp>
        <p:nvSpPr>
          <p:cNvPr id="168" name="Google Shape;168;p21"/>
          <p:cNvSpPr txBox="1"/>
          <p:nvPr/>
        </p:nvSpPr>
        <p:spPr>
          <a:xfrm>
            <a:off x="457200" y="767425"/>
            <a:ext cx="3000000" cy="204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solidFill>
                  <a:schemeClr val="dk1"/>
                </a:solidFill>
                <a:latin typeface="Fira Sans Extra Condensed"/>
                <a:ea typeface="Fira Sans Extra Condensed"/>
                <a:cs typeface="Fira Sans Extra Condensed"/>
                <a:sym typeface="Fira Sans Extra Condensed"/>
              </a:rPr>
              <a:t>Workers:</a:t>
            </a:r>
            <a:endParaRPr b="1">
              <a:solidFill>
                <a:schemeClr val="dk1"/>
              </a:solidFill>
              <a:latin typeface="Fira Sans Extra Condensed"/>
              <a:ea typeface="Fira Sans Extra Condensed"/>
              <a:cs typeface="Fira Sans Extra Condensed"/>
              <a:sym typeface="Fira Sans Extra Condensed"/>
            </a:endParaRPr>
          </a:p>
          <a:p>
            <a:pPr indent="0" lvl="0" marL="0" rtl="0" algn="l">
              <a:lnSpc>
                <a:spcPct val="115000"/>
              </a:lnSpc>
              <a:spcBef>
                <a:spcPts val="1200"/>
              </a:spcBef>
              <a:spcAft>
                <a:spcPts val="1200"/>
              </a:spcAft>
              <a:buNone/>
            </a:pPr>
            <a:r>
              <a:rPr b="1" lang="en">
                <a:solidFill>
                  <a:schemeClr val="dk1"/>
                </a:solidFill>
                <a:latin typeface="Fira Sans Extra Condensed"/>
                <a:ea typeface="Fira Sans Extra Condensed"/>
                <a:cs typeface="Fira Sans Extra Condensed"/>
                <a:sym typeface="Fira Sans Extra Condensed"/>
              </a:rPr>
              <a:t>Role:</a:t>
            </a:r>
            <a:r>
              <a:rPr lang="en">
                <a:solidFill>
                  <a:schemeClr val="dk1"/>
                </a:solidFill>
                <a:latin typeface="Fira Sans Extra Condensed"/>
                <a:ea typeface="Fira Sans Extra Condensed"/>
                <a:cs typeface="Fira Sans Extra Condensed"/>
                <a:sym typeface="Fira Sans Extra Condensed"/>
              </a:rPr>
              <a:t> These are the compute resources (nodes) that execute the actual tasks (Work Units) of the distributed application. They receive tasks from the Manager, process them, and return the results.</a:t>
            </a:r>
            <a:endParaRPr b="1">
              <a:solidFill>
                <a:schemeClr val="dk1"/>
              </a:solidFill>
              <a:latin typeface="Fira Sans Extra Condensed"/>
              <a:ea typeface="Fira Sans Extra Condensed"/>
              <a:cs typeface="Fira Sans Extra Condensed"/>
              <a:sym typeface="Fira Sans Extra Condensed"/>
            </a:endParaRPr>
          </a:p>
        </p:txBody>
      </p:sp>
      <p:sp>
        <p:nvSpPr>
          <p:cNvPr id="169" name="Google Shape;169;p21"/>
          <p:cNvSpPr txBox="1"/>
          <p:nvPr/>
        </p:nvSpPr>
        <p:spPr>
          <a:xfrm>
            <a:off x="5981100" y="767425"/>
            <a:ext cx="3000000" cy="12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solidFill>
                  <a:schemeClr val="dk1"/>
                </a:solidFill>
                <a:latin typeface="Fira Sans Extra Condensed"/>
                <a:ea typeface="Fira Sans Extra Condensed"/>
                <a:cs typeface="Fira Sans Extra Condensed"/>
                <a:sym typeface="Fira Sans Extra Condensed"/>
              </a:rPr>
              <a:t>Work Unit:</a:t>
            </a:r>
            <a:endParaRPr b="1">
              <a:solidFill>
                <a:schemeClr val="dk1"/>
              </a:solidFill>
              <a:latin typeface="Fira Sans Extra Condensed"/>
              <a:ea typeface="Fira Sans Extra Condensed"/>
              <a:cs typeface="Fira Sans Extra Condensed"/>
              <a:sym typeface="Fira Sans Extra Condensed"/>
            </a:endParaRPr>
          </a:p>
          <a:p>
            <a:pPr indent="0" lvl="0" marL="0" rtl="0" algn="l">
              <a:lnSpc>
                <a:spcPct val="115000"/>
              </a:lnSpc>
              <a:spcBef>
                <a:spcPts val="1200"/>
              </a:spcBef>
              <a:spcAft>
                <a:spcPts val="1200"/>
              </a:spcAft>
              <a:buNone/>
            </a:pPr>
            <a:r>
              <a:rPr b="1" lang="en">
                <a:solidFill>
                  <a:schemeClr val="dk1"/>
                </a:solidFill>
                <a:latin typeface="Fira Sans Extra Condensed"/>
                <a:ea typeface="Fira Sans Extra Condensed"/>
                <a:cs typeface="Fira Sans Extra Condensed"/>
                <a:sym typeface="Fira Sans Extra Condensed"/>
              </a:rPr>
              <a:t>Role:</a:t>
            </a:r>
            <a:r>
              <a:rPr lang="en">
                <a:solidFill>
                  <a:schemeClr val="dk1"/>
                </a:solidFill>
                <a:latin typeface="Fira Sans Extra Condensed"/>
                <a:ea typeface="Fira Sans Extra Condensed"/>
                <a:cs typeface="Fira Sans Extra Condensed"/>
                <a:sym typeface="Fira Sans Extra Condensed"/>
              </a:rPr>
              <a:t> The smallest unit of work that can be executed by Aneka. It defines the granularity of the application's tasks.</a:t>
            </a:r>
            <a:endParaRPr b="1">
              <a:solidFill>
                <a:schemeClr val="dk1"/>
              </a:solidFill>
              <a:latin typeface="Fira Sans Extra Condensed"/>
              <a:ea typeface="Fira Sans Extra Condensed"/>
              <a:cs typeface="Fira Sans Extra Condensed"/>
              <a:sym typeface="Fira Sans Extra Condensed"/>
            </a:endParaRPr>
          </a:p>
        </p:txBody>
      </p:sp>
      <p:sp>
        <p:nvSpPr>
          <p:cNvPr id="170" name="Google Shape;170;p21"/>
          <p:cNvSpPr txBox="1"/>
          <p:nvPr/>
        </p:nvSpPr>
        <p:spPr>
          <a:xfrm>
            <a:off x="457200" y="2972250"/>
            <a:ext cx="3000000" cy="179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latin typeface="Fira Sans Extra Condensed"/>
                <a:ea typeface="Fira Sans Extra Condensed"/>
                <a:cs typeface="Fira Sans Extra Condensed"/>
                <a:sym typeface="Fira Sans Extra Condensed"/>
              </a:rPr>
              <a:t>Executors:</a:t>
            </a:r>
            <a:endParaRPr b="1">
              <a:solidFill>
                <a:schemeClr val="dk1"/>
              </a:solidFill>
              <a:latin typeface="Fira Sans Extra Condensed"/>
              <a:ea typeface="Fira Sans Extra Condensed"/>
              <a:cs typeface="Fira Sans Extra Condensed"/>
              <a:sym typeface="Fira Sans Extra Condensed"/>
            </a:endParaRPr>
          </a:p>
          <a:p>
            <a:pPr indent="0" lvl="0" marL="0" rtl="0" algn="l">
              <a:lnSpc>
                <a:spcPct val="115000"/>
              </a:lnSpc>
              <a:spcBef>
                <a:spcPts val="1200"/>
              </a:spcBef>
              <a:spcAft>
                <a:spcPts val="1200"/>
              </a:spcAft>
              <a:buNone/>
            </a:pPr>
            <a:r>
              <a:rPr b="1" lang="en">
                <a:solidFill>
                  <a:schemeClr val="dk1"/>
                </a:solidFill>
                <a:latin typeface="Fira Sans Extra Condensed"/>
                <a:ea typeface="Fira Sans Extra Condensed"/>
                <a:cs typeface="Fira Sans Extra Condensed"/>
                <a:sym typeface="Fira Sans Extra Condensed"/>
              </a:rPr>
              <a:t>Role:</a:t>
            </a:r>
            <a:r>
              <a:rPr lang="en">
                <a:solidFill>
                  <a:schemeClr val="dk1"/>
                </a:solidFill>
                <a:latin typeface="Fira Sans Extra Condensed"/>
                <a:ea typeface="Fira Sans Extra Condensed"/>
                <a:cs typeface="Fira Sans Extra Condensed"/>
                <a:sym typeface="Fira Sans Extra Condensed"/>
              </a:rPr>
              <a:t> These are the components within the Workers that actually execute the Work Units. They handle the runtime environment and the specific logic of the tasks.</a:t>
            </a:r>
            <a:endParaRPr b="1">
              <a:solidFill>
                <a:schemeClr val="dk1"/>
              </a:solidFill>
              <a:latin typeface="Fira Sans Extra Condensed"/>
              <a:ea typeface="Fira Sans Extra Condensed"/>
              <a:cs typeface="Fira Sans Extra Condensed"/>
              <a:sym typeface="Fira Sans Extra Condensed"/>
            </a:endParaRPr>
          </a:p>
        </p:txBody>
      </p:sp>
      <p:sp>
        <p:nvSpPr>
          <p:cNvPr id="171" name="Google Shape;171;p21"/>
          <p:cNvSpPr txBox="1"/>
          <p:nvPr/>
        </p:nvSpPr>
        <p:spPr>
          <a:xfrm>
            <a:off x="5981100" y="2972250"/>
            <a:ext cx="3000000" cy="128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
                <a:solidFill>
                  <a:schemeClr val="dk1"/>
                </a:solidFill>
                <a:latin typeface="Fira Sans Extra Condensed"/>
                <a:ea typeface="Fira Sans Extra Condensed"/>
                <a:cs typeface="Fira Sans Extra Condensed"/>
                <a:sym typeface="Fira Sans Extra Condensed"/>
              </a:rPr>
              <a:t>Scheduler:</a:t>
            </a:r>
            <a:endParaRPr b="1">
              <a:solidFill>
                <a:schemeClr val="dk1"/>
              </a:solidFill>
              <a:latin typeface="Fira Sans Extra Condensed"/>
              <a:ea typeface="Fira Sans Extra Condensed"/>
              <a:cs typeface="Fira Sans Extra Condensed"/>
              <a:sym typeface="Fira Sans Extra Condensed"/>
            </a:endParaRPr>
          </a:p>
          <a:p>
            <a:pPr indent="0" lvl="0" marL="0" rtl="0" algn="l">
              <a:lnSpc>
                <a:spcPct val="115000"/>
              </a:lnSpc>
              <a:spcBef>
                <a:spcPts val="1100"/>
              </a:spcBef>
              <a:spcAft>
                <a:spcPts val="1100"/>
              </a:spcAft>
              <a:buNone/>
            </a:pPr>
            <a:r>
              <a:rPr b="1" lang="en">
                <a:solidFill>
                  <a:schemeClr val="dk1"/>
                </a:solidFill>
                <a:latin typeface="Fira Sans Extra Condensed"/>
                <a:ea typeface="Fira Sans Extra Condensed"/>
                <a:cs typeface="Fira Sans Extra Condensed"/>
                <a:sym typeface="Fira Sans Extra Condensed"/>
              </a:rPr>
              <a:t>Role:</a:t>
            </a:r>
            <a:r>
              <a:rPr lang="en">
                <a:solidFill>
                  <a:schemeClr val="dk1"/>
                </a:solidFill>
                <a:latin typeface="Fira Sans Extra Condensed"/>
                <a:ea typeface="Fira Sans Extra Condensed"/>
                <a:cs typeface="Fira Sans Extra Condensed"/>
                <a:sym typeface="Fira Sans Extra Condensed"/>
              </a:rPr>
              <a:t> The component within the Manager that organizes and dispatches Work Units to the Workers.</a:t>
            </a:r>
            <a:endParaRPr>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radient Clouds Infographics by Slidesgo">
  <a:themeElements>
    <a:clrScheme name="Simple Light">
      <a:dk1>
        <a:srgbClr val="000000"/>
      </a:dk1>
      <a:lt1>
        <a:srgbClr val="FFFFFF"/>
      </a:lt1>
      <a:dk2>
        <a:srgbClr val="595959"/>
      </a:dk2>
      <a:lt2>
        <a:srgbClr val="EEEEEE"/>
      </a:lt2>
      <a:accent1>
        <a:srgbClr val="C9C9EE"/>
      </a:accent1>
      <a:accent2>
        <a:srgbClr val="78BFDE"/>
      </a:accent2>
      <a:accent3>
        <a:srgbClr val="27B5CE"/>
      </a:accent3>
      <a:accent4>
        <a:srgbClr val="229FBF"/>
      </a:accent4>
      <a:accent5>
        <a:srgbClr val="1D88AF"/>
      </a:accent5>
      <a:accent6>
        <a:srgbClr val="125E8D"/>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